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0"/>
  </p:notesMasterIdLst>
  <p:sldIdLst>
    <p:sldId id="256" r:id="rId2"/>
    <p:sldId id="257" r:id="rId3"/>
    <p:sldId id="258" r:id="rId4"/>
    <p:sldId id="259" r:id="rId5"/>
    <p:sldId id="269" r:id="rId6"/>
    <p:sldId id="261" r:id="rId7"/>
    <p:sldId id="270" r:id="rId8"/>
    <p:sldId id="271" r:id="rId9"/>
    <p:sldId id="262" r:id="rId10"/>
    <p:sldId id="275" r:id="rId11"/>
    <p:sldId id="272" r:id="rId12"/>
    <p:sldId id="273" r:id="rId13"/>
    <p:sldId id="263" r:id="rId14"/>
    <p:sldId id="265" r:id="rId15"/>
    <p:sldId id="274" r:id="rId16"/>
    <p:sldId id="266" r:id="rId17"/>
    <p:sldId id="267" r:id="rId18"/>
    <p:sldId id="268" r:id="rId19"/>
  </p:sldIdLst>
  <p:sldSz cx="18288000" cy="10287000"/>
  <p:notesSz cx="18288000" cy="10287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42" d="100"/>
          <a:sy n="42" d="100"/>
        </p:scale>
        <p:origin x="784" y="42"/>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7924800" cy="5159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10358438" y="0"/>
            <a:ext cx="7924800" cy="515938"/>
          </a:xfrm>
          <a:prstGeom prst="rect">
            <a:avLst/>
          </a:prstGeom>
        </p:spPr>
        <p:txBody>
          <a:bodyPr vert="horz" lIns="91440" tIns="45720" rIns="91440" bIns="45720" rtlCol="0"/>
          <a:lstStyle>
            <a:lvl1pPr algn="r">
              <a:defRPr sz="1200"/>
            </a:lvl1pPr>
          </a:lstStyle>
          <a:p>
            <a:fld id="{2F989241-E8C1-4C11-B5FA-C4A3066D1233}" type="datetimeFigureOut">
              <a:rPr lang="en-US" smtClean="0"/>
              <a:t>5/1/2024</a:t>
            </a:fld>
            <a:endParaRPr lang="en-US"/>
          </a:p>
        </p:txBody>
      </p:sp>
      <p:sp>
        <p:nvSpPr>
          <p:cNvPr id="4" name="Slide Image Placeholder 3"/>
          <p:cNvSpPr>
            <a:spLocks noGrp="1" noRot="1" noChangeAspect="1"/>
          </p:cNvSpPr>
          <p:nvPr>
            <p:ph type="sldImg" idx="2"/>
          </p:nvPr>
        </p:nvSpPr>
        <p:spPr>
          <a:xfrm>
            <a:off x="6057900" y="1285875"/>
            <a:ext cx="6172200" cy="3471863"/>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1828800" y="4951413"/>
            <a:ext cx="14630400" cy="4049712"/>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771063"/>
            <a:ext cx="7924800" cy="51593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10358438" y="9771063"/>
            <a:ext cx="7924800" cy="515937"/>
          </a:xfrm>
          <a:prstGeom prst="rect">
            <a:avLst/>
          </a:prstGeom>
        </p:spPr>
        <p:txBody>
          <a:bodyPr vert="horz" lIns="91440" tIns="45720" rIns="91440" bIns="45720" rtlCol="0" anchor="b"/>
          <a:lstStyle>
            <a:lvl1pPr algn="r">
              <a:defRPr sz="1200"/>
            </a:lvl1pPr>
          </a:lstStyle>
          <a:p>
            <a:fld id="{E7AE96BA-6628-4938-B50B-BFC216CD9017}" type="slidenum">
              <a:rPr lang="en-US" smtClean="0"/>
              <a:t>‹#›</a:t>
            </a:fld>
            <a:endParaRPr lang="en-US"/>
          </a:p>
        </p:txBody>
      </p:sp>
    </p:spTree>
    <p:extLst>
      <p:ext uri="{BB962C8B-B14F-4D97-AF65-F5344CB8AC3E}">
        <p14:creationId xmlns:p14="http://schemas.microsoft.com/office/powerpoint/2010/main" val="3152670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AE96BA-6628-4938-B50B-BFC216CD9017}" type="slidenum">
              <a:rPr lang="en-US" smtClean="0"/>
              <a:t>8</a:t>
            </a:fld>
            <a:endParaRPr lang="en-US"/>
          </a:p>
        </p:txBody>
      </p:sp>
    </p:spTree>
    <p:extLst>
      <p:ext uri="{BB962C8B-B14F-4D97-AF65-F5344CB8AC3E}">
        <p14:creationId xmlns:p14="http://schemas.microsoft.com/office/powerpoint/2010/main" val="22472865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AE96BA-6628-4938-B50B-BFC216CD9017}" type="slidenum">
              <a:rPr lang="en-US" smtClean="0"/>
              <a:t>9</a:t>
            </a:fld>
            <a:endParaRPr lang="en-US"/>
          </a:p>
        </p:txBody>
      </p:sp>
    </p:spTree>
    <p:extLst>
      <p:ext uri="{BB962C8B-B14F-4D97-AF65-F5344CB8AC3E}">
        <p14:creationId xmlns:p14="http://schemas.microsoft.com/office/powerpoint/2010/main" val="35537554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AE96BA-6628-4938-B50B-BFC216CD9017}" type="slidenum">
              <a:rPr lang="en-US" smtClean="0"/>
              <a:t>10</a:t>
            </a:fld>
            <a:endParaRPr lang="en-US"/>
          </a:p>
        </p:txBody>
      </p:sp>
    </p:spTree>
    <p:extLst>
      <p:ext uri="{BB962C8B-B14F-4D97-AF65-F5344CB8AC3E}">
        <p14:creationId xmlns:p14="http://schemas.microsoft.com/office/powerpoint/2010/main" val="15928100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AE96BA-6628-4938-B50B-BFC216CD9017}" type="slidenum">
              <a:rPr lang="en-US" smtClean="0"/>
              <a:t>11</a:t>
            </a:fld>
            <a:endParaRPr lang="en-US"/>
          </a:p>
        </p:txBody>
      </p:sp>
    </p:spTree>
    <p:extLst>
      <p:ext uri="{BB962C8B-B14F-4D97-AF65-F5344CB8AC3E}">
        <p14:creationId xmlns:p14="http://schemas.microsoft.com/office/powerpoint/2010/main" val="34074110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AE96BA-6628-4938-B50B-BFC216CD9017}" type="slidenum">
              <a:rPr lang="en-US" smtClean="0"/>
              <a:t>12</a:t>
            </a:fld>
            <a:endParaRPr lang="en-US"/>
          </a:p>
        </p:txBody>
      </p:sp>
    </p:spTree>
    <p:extLst>
      <p:ext uri="{BB962C8B-B14F-4D97-AF65-F5344CB8AC3E}">
        <p14:creationId xmlns:p14="http://schemas.microsoft.com/office/powerpoint/2010/main" val="12762497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AE96BA-6628-4938-B50B-BFC216CD9017}" type="slidenum">
              <a:rPr lang="en-US" smtClean="0"/>
              <a:t>13</a:t>
            </a:fld>
            <a:endParaRPr lang="en-US"/>
          </a:p>
        </p:txBody>
      </p:sp>
    </p:spTree>
    <p:extLst>
      <p:ext uri="{BB962C8B-B14F-4D97-AF65-F5344CB8AC3E}">
        <p14:creationId xmlns:p14="http://schemas.microsoft.com/office/powerpoint/2010/main" val="33412494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371600" y="3188970"/>
            <a:ext cx="15544800" cy="2160270"/>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2743200" y="5760720"/>
            <a:ext cx="12801600" cy="257175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5/1/2024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8000" b="1" i="0">
                <a:solidFill>
                  <a:schemeClr val="bg1"/>
                </a:solidFill>
                <a:latin typeface="Trebuchet MS"/>
                <a:cs typeface="Trebuchet MS"/>
              </a:defRPr>
            </a:lvl1pPr>
          </a:lstStyle>
          <a:p>
            <a:endParaRPr/>
          </a:p>
        </p:txBody>
      </p:sp>
      <p:sp>
        <p:nvSpPr>
          <p:cNvPr id="3" name="Holder 3"/>
          <p:cNvSpPr>
            <a:spLocks noGrp="1"/>
          </p:cNvSpPr>
          <p:nvPr>
            <p:ph type="body" idx="1"/>
          </p:nvPr>
        </p:nvSpPr>
        <p:spPr/>
        <p:txBody>
          <a:bodyPr lIns="0" tIns="0" rIns="0" bIns="0"/>
          <a:lstStyle>
            <a:lvl1pPr>
              <a:defRPr sz="2450" b="0" i="0">
                <a:solidFill>
                  <a:srgbClr val="F5FFF5"/>
                </a:solidFill>
                <a:latin typeface="Tahoma"/>
                <a:cs typeface="Tahoma"/>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5/1/2024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8000" b="1" i="0">
                <a:solidFill>
                  <a:schemeClr val="bg1"/>
                </a:solidFill>
                <a:latin typeface="Trebuchet MS"/>
                <a:cs typeface="Trebuchet MS"/>
              </a:defRPr>
            </a:lvl1pPr>
          </a:lstStyle>
          <a:p>
            <a:endParaRPr/>
          </a:p>
        </p:txBody>
      </p:sp>
      <p:sp>
        <p:nvSpPr>
          <p:cNvPr id="3" name="Holder 3"/>
          <p:cNvSpPr>
            <a:spLocks noGrp="1"/>
          </p:cNvSpPr>
          <p:nvPr>
            <p:ph sz="half" idx="2"/>
          </p:nvPr>
        </p:nvSpPr>
        <p:spPr>
          <a:xfrm>
            <a:off x="914400" y="2366010"/>
            <a:ext cx="7955280" cy="678942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9418320" y="2366010"/>
            <a:ext cx="7955280" cy="678942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5/1/2024</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2" cstate="print"/>
          <a:stretch>
            <a:fillRect/>
          </a:stretch>
        </p:blipFill>
        <p:spPr>
          <a:xfrm>
            <a:off x="0" y="0"/>
            <a:ext cx="18287999" cy="10286999"/>
          </a:xfrm>
          <a:prstGeom prst="rect">
            <a:avLst/>
          </a:prstGeom>
        </p:spPr>
      </p:pic>
      <p:pic>
        <p:nvPicPr>
          <p:cNvPr id="17" name="bg object 17"/>
          <p:cNvPicPr/>
          <p:nvPr/>
        </p:nvPicPr>
        <p:blipFill>
          <a:blip r:embed="rId3" cstate="print"/>
          <a:stretch>
            <a:fillRect/>
          </a:stretch>
        </p:blipFill>
        <p:spPr>
          <a:xfrm>
            <a:off x="9938774" y="861"/>
            <a:ext cx="8349188" cy="9851748"/>
          </a:xfrm>
          <a:prstGeom prst="rect">
            <a:avLst/>
          </a:prstGeom>
        </p:spPr>
      </p:pic>
      <p:sp>
        <p:nvSpPr>
          <p:cNvPr id="2" name="Holder 2"/>
          <p:cNvSpPr>
            <a:spLocks noGrp="1"/>
          </p:cNvSpPr>
          <p:nvPr>
            <p:ph type="title"/>
          </p:nvPr>
        </p:nvSpPr>
        <p:spPr/>
        <p:txBody>
          <a:bodyPr lIns="0" tIns="0" rIns="0" bIns="0"/>
          <a:lstStyle>
            <a:lvl1pPr>
              <a:defRPr sz="8000" b="1" i="0">
                <a:solidFill>
                  <a:schemeClr val="bg1"/>
                </a:solidFill>
                <a:latin typeface="Trebuchet MS"/>
                <a:cs typeface="Trebuchet MS"/>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5/1/2024</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5/1/2024</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6132453" y="578165"/>
            <a:ext cx="6023093" cy="1249680"/>
          </a:xfrm>
          <a:prstGeom prst="rect">
            <a:avLst/>
          </a:prstGeom>
        </p:spPr>
        <p:txBody>
          <a:bodyPr wrap="square" lIns="0" tIns="0" rIns="0" bIns="0">
            <a:spAutoFit/>
          </a:bodyPr>
          <a:lstStyle>
            <a:lvl1pPr>
              <a:defRPr sz="8000" b="1" i="0">
                <a:solidFill>
                  <a:schemeClr val="bg1"/>
                </a:solidFill>
                <a:latin typeface="Trebuchet MS"/>
                <a:cs typeface="Trebuchet MS"/>
              </a:defRPr>
            </a:lvl1pPr>
          </a:lstStyle>
          <a:p>
            <a:endParaRPr/>
          </a:p>
        </p:txBody>
      </p:sp>
      <p:sp>
        <p:nvSpPr>
          <p:cNvPr id="3" name="Holder 3"/>
          <p:cNvSpPr>
            <a:spLocks noGrp="1"/>
          </p:cNvSpPr>
          <p:nvPr>
            <p:ph type="body" idx="1"/>
          </p:nvPr>
        </p:nvSpPr>
        <p:spPr>
          <a:xfrm>
            <a:off x="2049067" y="4643610"/>
            <a:ext cx="10304780" cy="4320540"/>
          </a:xfrm>
          <a:prstGeom prst="rect">
            <a:avLst/>
          </a:prstGeom>
        </p:spPr>
        <p:txBody>
          <a:bodyPr wrap="square" lIns="0" tIns="0" rIns="0" bIns="0">
            <a:spAutoFit/>
          </a:bodyPr>
          <a:lstStyle>
            <a:lvl1pPr>
              <a:defRPr sz="2450" b="0" i="0">
                <a:solidFill>
                  <a:srgbClr val="F5FFF5"/>
                </a:solidFill>
                <a:latin typeface="Tahoma"/>
                <a:cs typeface="Tahoma"/>
              </a:defRPr>
            </a:lvl1pPr>
          </a:lstStyle>
          <a:p>
            <a:endParaRPr/>
          </a:p>
        </p:txBody>
      </p:sp>
      <p:sp>
        <p:nvSpPr>
          <p:cNvPr id="4" name="Holder 4"/>
          <p:cNvSpPr>
            <a:spLocks noGrp="1"/>
          </p:cNvSpPr>
          <p:nvPr>
            <p:ph type="ftr" sz="quarter" idx="5"/>
          </p:nvPr>
        </p:nvSpPr>
        <p:spPr>
          <a:xfrm>
            <a:off x="6217920" y="9566910"/>
            <a:ext cx="5852160" cy="51435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914400" y="9566910"/>
            <a:ext cx="4206240" cy="51435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5/1/2024</a:t>
            </a:fld>
            <a:endParaRPr lang="en-US"/>
          </a:p>
        </p:txBody>
      </p:sp>
      <p:sp>
        <p:nvSpPr>
          <p:cNvPr id="6" name="Holder 6"/>
          <p:cNvSpPr>
            <a:spLocks noGrp="1"/>
          </p:cNvSpPr>
          <p:nvPr>
            <p:ph type="sldNum" sz="quarter" idx="7"/>
          </p:nvPr>
        </p:nvSpPr>
        <p:spPr>
          <a:xfrm>
            <a:off x="13167361" y="9566910"/>
            <a:ext cx="4206240" cy="51435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Layout" Target="../slideLayouts/slideLayout5.xml"/><Relationship Id="rId1" Type="http://schemas.openxmlformats.org/officeDocument/2006/relationships/themeOverride" Target="../theme/themeOverride1.xml"/><Relationship Id="rId5" Type="http://schemas.openxmlformats.org/officeDocument/2006/relationships/image" Target="../media/image17.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5.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18297827" cy="10294686"/>
            <a:chOff x="0" y="0"/>
            <a:chExt cx="18297827" cy="10294686"/>
          </a:xfrm>
        </p:grpSpPr>
        <p:pic>
          <p:nvPicPr>
            <p:cNvPr id="3" name="object 3"/>
            <p:cNvPicPr/>
            <p:nvPr/>
          </p:nvPicPr>
          <p:blipFill>
            <a:blip r:embed="rId2" cstate="print"/>
            <a:stretch>
              <a:fillRect/>
            </a:stretch>
          </p:blipFill>
          <p:spPr>
            <a:xfrm>
              <a:off x="0" y="0"/>
              <a:ext cx="18287999" cy="10286999"/>
            </a:xfrm>
            <a:prstGeom prst="rect">
              <a:avLst/>
            </a:prstGeom>
          </p:spPr>
        </p:pic>
        <p:pic>
          <p:nvPicPr>
            <p:cNvPr id="4" name="object 4"/>
            <p:cNvPicPr/>
            <p:nvPr/>
          </p:nvPicPr>
          <p:blipFill>
            <a:blip r:embed="rId3" cstate="print"/>
            <a:stretch>
              <a:fillRect/>
            </a:stretch>
          </p:blipFill>
          <p:spPr>
            <a:xfrm>
              <a:off x="15795905" y="6459426"/>
              <a:ext cx="2501922" cy="3835260"/>
            </a:xfrm>
            <a:prstGeom prst="rect">
              <a:avLst/>
            </a:prstGeom>
          </p:spPr>
        </p:pic>
        <p:pic>
          <p:nvPicPr>
            <p:cNvPr id="5" name="object 5"/>
            <p:cNvPicPr/>
            <p:nvPr/>
          </p:nvPicPr>
          <p:blipFill>
            <a:blip r:embed="rId4" cstate="print"/>
            <a:stretch>
              <a:fillRect/>
            </a:stretch>
          </p:blipFill>
          <p:spPr>
            <a:xfrm>
              <a:off x="0" y="0"/>
              <a:ext cx="5382080" cy="4622799"/>
            </a:xfrm>
            <a:prstGeom prst="rect">
              <a:avLst/>
            </a:prstGeom>
          </p:spPr>
        </p:pic>
      </p:grpSp>
      <p:sp>
        <p:nvSpPr>
          <p:cNvPr id="8" name="object 8"/>
          <p:cNvSpPr txBox="1">
            <a:spLocks noGrp="1"/>
          </p:cNvSpPr>
          <p:nvPr>
            <p:ph type="title"/>
          </p:nvPr>
        </p:nvSpPr>
        <p:spPr>
          <a:xfrm>
            <a:off x="3600450" y="2172172"/>
            <a:ext cx="11182350" cy="3711272"/>
          </a:xfrm>
          <a:prstGeom prst="rect">
            <a:avLst/>
          </a:prstGeom>
        </p:spPr>
        <p:txBody>
          <a:bodyPr vert="horz" wrap="square" lIns="0" tIns="17780" rIns="0" bIns="0" rtlCol="0">
            <a:spAutoFit/>
          </a:bodyPr>
          <a:lstStyle/>
          <a:p>
            <a:pPr marL="12700">
              <a:lnSpc>
                <a:spcPct val="100000"/>
              </a:lnSpc>
              <a:spcBef>
                <a:spcPts val="140"/>
              </a:spcBef>
              <a:tabLst>
                <a:tab pos="3470910" algn="l"/>
              </a:tabLst>
            </a:pPr>
            <a:br>
              <a:rPr lang="en-US" sz="6000" spc="795" dirty="0">
                <a:solidFill>
                  <a:srgbClr val="231F20"/>
                </a:solidFill>
              </a:rPr>
            </a:br>
            <a:r>
              <a:rPr lang="en-US" sz="6000" spc="795" dirty="0">
                <a:solidFill>
                  <a:srgbClr val="231F20"/>
                </a:solidFill>
              </a:rPr>
              <a:t>SENTIMENT ANALYSIS 0F</a:t>
            </a:r>
            <a:br>
              <a:rPr lang="en-US" sz="6000" spc="795" dirty="0">
                <a:solidFill>
                  <a:srgbClr val="231F20"/>
                </a:solidFill>
              </a:rPr>
            </a:br>
            <a:r>
              <a:rPr lang="en-US" sz="6000" spc="795" dirty="0">
                <a:solidFill>
                  <a:srgbClr val="231F20"/>
                </a:solidFill>
              </a:rPr>
              <a:t>     AMAZON PRODUCT</a:t>
            </a:r>
            <a:br>
              <a:rPr lang="en-US" sz="6000" spc="795" dirty="0">
                <a:solidFill>
                  <a:srgbClr val="231F20"/>
                </a:solidFill>
              </a:rPr>
            </a:br>
            <a:r>
              <a:rPr lang="en-US" sz="6000" spc="795" dirty="0">
                <a:solidFill>
                  <a:srgbClr val="231F20"/>
                </a:solidFill>
              </a:rPr>
              <a:t>           REVIEW</a:t>
            </a:r>
            <a:endParaRPr sz="5800" dirty="0"/>
          </a:p>
        </p:txBody>
      </p:sp>
      <p:sp>
        <p:nvSpPr>
          <p:cNvPr id="9" name="object 9"/>
          <p:cNvSpPr txBox="1"/>
          <p:nvPr/>
        </p:nvSpPr>
        <p:spPr>
          <a:xfrm>
            <a:off x="6509200" y="7450623"/>
            <a:ext cx="5269865" cy="427618"/>
          </a:xfrm>
          <a:prstGeom prst="rect">
            <a:avLst/>
          </a:prstGeom>
        </p:spPr>
        <p:txBody>
          <a:bodyPr vert="horz" wrap="square" lIns="0" tIns="12065" rIns="0" bIns="0" rtlCol="0">
            <a:spAutoFit/>
          </a:bodyPr>
          <a:lstStyle/>
          <a:p>
            <a:pPr marL="12700" marR="5080" indent="149860">
              <a:lnSpc>
                <a:spcPct val="112599"/>
              </a:lnSpc>
              <a:spcBef>
                <a:spcPts val="95"/>
              </a:spcBef>
            </a:pPr>
            <a:endParaRPr sz="2650" dirty="0">
              <a:latin typeface="Tahoma"/>
              <a:cs typeface="Tahoma"/>
            </a:endParaRPr>
          </a:p>
        </p:txBody>
      </p:sp>
      <p:cxnSp>
        <p:nvCxnSpPr>
          <p:cNvPr id="12" name="Straight Connector 11">
            <a:extLst>
              <a:ext uri="{FF2B5EF4-FFF2-40B4-BE49-F238E27FC236}">
                <a16:creationId xmlns:a16="http://schemas.microsoft.com/office/drawing/2014/main" id="{0715BBBB-D814-D83B-2F62-FACF9983FB33}"/>
              </a:ext>
            </a:extLst>
          </p:cNvPr>
          <p:cNvCxnSpPr/>
          <p:nvPr/>
        </p:nvCxnSpPr>
        <p:spPr>
          <a:xfrm>
            <a:off x="3600450" y="2781300"/>
            <a:ext cx="10800000" cy="0"/>
          </a:xfrm>
          <a:prstGeom prst="line">
            <a:avLst/>
          </a:prstGeom>
          <a:ln>
            <a:solidFill>
              <a:schemeClr val="tx1">
                <a:lumMod val="95000"/>
                <a:lumOff val="5000"/>
              </a:schemeClr>
            </a:solidFill>
          </a:ln>
        </p:spPr>
        <p:style>
          <a:lnRef idx="3">
            <a:schemeClr val="dk1"/>
          </a:lnRef>
          <a:fillRef idx="0">
            <a:schemeClr val="dk1"/>
          </a:fillRef>
          <a:effectRef idx="2">
            <a:schemeClr val="dk1"/>
          </a:effectRef>
          <a:fontRef idx="minor">
            <a:schemeClr val="tx1"/>
          </a:fontRef>
        </p:style>
      </p:cxnSp>
      <p:cxnSp>
        <p:nvCxnSpPr>
          <p:cNvPr id="13" name="Straight Connector 12">
            <a:extLst>
              <a:ext uri="{FF2B5EF4-FFF2-40B4-BE49-F238E27FC236}">
                <a16:creationId xmlns:a16="http://schemas.microsoft.com/office/drawing/2014/main" id="{DABB38A0-E701-EC28-B4B8-F42E9BDE7C88}"/>
              </a:ext>
            </a:extLst>
          </p:cNvPr>
          <p:cNvCxnSpPr/>
          <p:nvPr/>
        </p:nvCxnSpPr>
        <p:spPr>
          <a:xfrm>
            <a:off x="3600450" y="6134100"/>
            <a:ext cx="10800000" cy="0"/>
          </a:xfrm>
          <a:prstGeom prst="line">
            <a:avLst/>
          </a:prstGeom>
          <a:ln>
            <a:solidFill>
              <a:schemeClr val="tx1">
                <a:lumMod val="95000"/>
                <a:lumOff val="5000"/>
              </a:schemeClr>
            </a:solidFill>
          </a:ln>
        </p:spPr>
        <p:style>
          <a:lnRef idx="3">
            <a:schemeClr val="dk1"/>
          </a:lnRef>
          <a:fillRef idx="0">
            <a:schemeClr val="dk1"/>
          </a:fillRef>
          <a:effectRef idx="2">
            <a:schemeClr val="dk1"/>
          </a:effectRef>
          <a:fontRef idx="minor">
            <a:schemeClr val="tx1"/>
          </a:fontRef>
        </p:style>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18290540" cy="3441700"/>
            <a:chOff x="0" y="0"/>
            <a:chExt cx="18290540" cy="3441700"/>
          </a:xfrm>
        </p:grpSpPr>
        <p:sp>
          <p:nvSpPr>
            <p:cNvPr id="3" name="object 3"/>
            <p:cNvSpPr/>
            <p:nvPr/>
          </p:nvSpPr>
          <p:spPr>
            <a:xfrm>
              <a:off x="0" y="0"/>
              <a:ext cx="18290540" cy="2298065"/>
            </a:xfrm>
            <a:custGeom>
              <a:avLst/>
              <a:gdLst/>
              <a:ahLst/>
              <a:cxnLst/>
              <a:rect l="l" t="t" r="r" b="b"/>
              <a:pathLst>
                <a:path w="18290540" h="2298065">
                  <a:moveTo>
                    <a:pt x="18290169" y="2297489"/>
                  </a:moveTo>
                  <a:lnTo>
                    <a:pt x="0" y="2297489"/>
                  </a:lnTo>
                  <a:lnTo>
                    <a:pt x="0" y="0"/>
                  </a:lnTo>
                  <a:lnTo>
                    <a:pt x="18290169" y="0"/>
                  </a:lnTo>
                  <a:lnTo>
                    <a:pt x="18290169" y="2297489"/>
                  </a:lnTo>
                  <a:close/>
                </a:path>
              </a:pathLst>
            </a:custGeom>
            <a:solidFill>
              <a:srgbClr val="1A1A1A"/>
            </a:solidFill>
          </p:spPr>
          <p:txBody>
            <a:bodyPr wrap="square" lIns="0" tIns="0" rIns="0" bIns="0" rtlCol="0"/>
            <a:lstStyle/>
            <a:p>
              <a:endParaRPr/>
            </a:p>
          </p:txBody>
        </p:sp>
        <p:pic>
          <p:nvPicPr>
            <p:cNvPr id="4" name="object 4"/>
            <p:cNvPicPr/>
            <p:nvPr/>
          </p:nvPicPr>
          <p:blipFill>
            <a:blip r:embed="rId3" cstate="print"/>
            <a:stretch>
              <a:fillRect/>
            </a:stretch>
          </p:blipFill>
          <p:spPr>
            <a:xfrm>
              <a:off x="13466148" y="0"/>
              <a:ext cx="4821850" cy="3073400"/>
            </a:xfrm>
            <a:prstGeom prst="rect">
              <a:avLst/>
            </a:prstGeom>
          </p:spPr>
        </p:pic>
        <p:pic>
          <p:nvPicPr>
            <p:cNvPr id="5" name="object 5"/>
            <p:cNvPicPr/>
            <p:nvPr/>
          </p:nvPicPr>
          <p:blipFill>
            <a:blip r:embed="rId4" cstate="print"/>
            <a:stretch>
              <a:fillRect/>
            </a:stretch>
          </p:blipFill>
          <p:spPr>
            <a:xfrm>
              <a:off x="0" y="0"/>
              <a:ext cx="3576296" cy="3441700"/>
            </a:xfrm>
            <a:prstGeom prst="rect">
              <a:avLst/>
            </a:prstGeom>
          </p:spPr>
        </p:pic>
      </p:grpSp>
      <p:sp>
        <p:nvSpPr>
          <p:cNvPr id="6" name="object 6"/>
          <p:cNvSpPr txBox="1"/>
          <p:nvPr/>
        </p:nvSpPr>
        <p:spPr>
          <a:xfrm>
            <a:off x="2036800" y="2621886"/>
            <a:ext cx="4474845" cy="508473"/>
          </a:xfrm>
          <a:prstGeom prst="rect">
            <a:avLst/>
          </a:prstGeom>
          <a:solidFill>
            <a:srgbClr val="1A1A1A"/>
          </a:solidFill>
        </p:spPr>
        <p:txBody>
          <a:bodyPr vert="horz" wrap="square" lIns="0" tIns="53975" rIns="0" bIns="0" rtlCol="0">
            <a:spAutoFit/>
          </a:bodyPr>
          <a:lstStyle/>
          <a:p>
            <a:pPr algn="ctr">
              <a:lnSpc>
                <a:spcPct val="100000"/>
              </a:lnSpc>
              <a:spcBef>
                <a:spcPts val="425"/>
              </a:spcBef>
            </a:pPr>
            <a:r>
              <a:rPr sz="2950" i="1" spc="-130" dirty="0">
                <a:solidFill>
                  <a:srgbClr val="FFFFFF"/>
                </a:solidFill>
                <a:latin typeface="Verdana"/>
                <a:cs typeface="Verdana"/>
              </a:rPr>
              <a:t>T</a:t>
            </a:r>
            <a:r>
              <a:rPr sz="2950" i="1" spc="-135" dirty="0">
                <a:solidFill>
                  <a:srgbClr val="FFFFFF"/>
                </a:solidFill>
                <a:latin typeface="Verdana"/>
                <a:cs typeface="Verdana"/>
              </a:rPr>
              <a:t>r</a:t>
            </a:r>
            <a:r>
              <a:rPr sz="2950" i="1" spc="-140" dirty="0">
                <a:solidFill>
                  <a:srgbClr val="FFFFFF"/>
                </a:solidFill>
                <a:latin typeface="Verdana"/>
                <a:cs typeface="Verdana"/>
              </a:rPr>
              <a:t>a</a:t>
            </a:r>
            <a:r>
              <a:rPr sz="2950" i="1" spc="-70" dirty="0">
                <a:solidFill>
                  <a:srgbClr val="FFFFFF"/>
                </a:solidFill>
                <a:latin typeface="Verdana"/>
                <a:cs typeface="Verdana"/>
              </a:rPr>
              <a:t>i</a:t>
            </a:r>
            <a:r>
              <a:rPr sz="2950" i="1" spc="-135" dirty="0">
                <a:solidFill>
                  <a:srgbClr val="FFFFFF"/>
                </a:solidFill>
                <a:latin typeface="Verdana"/>
                <a:cs typeface="Verdana"/>
              </a:rPr>
              <a:t>n</a:t>
            </a:r>
            <a:r>
              <a:rPr lang="en-US" sz="2950" i="1" spc="-70" dirty="0">
                <a:solidFill>
                  <a:srgbClr val="FFFFFF"/>
                </a:solidFill>
                <a:latin typeface="Verdana"/>
                <a:cs typeface="Verdana"/>
              </a:rPr>
              <a:t>-test</a:t>
            </a:r>
            <a:r>
              <a:rPr sz="2950" i="1" spc="-125" dirty="0">
                <a:solidFill>
                  <a:srgbClr val="FFFFFF"/>
                </a:solidFill>
                <a:latin typeface="Verdana"/>
                <a:cs typeface="Verdana"/>
              </a:rPr>
              <a:t> </a:t>
            </a:r>
            <a:r>
              <a:rPr sz="2950" i="1" spc="-210" dirty="0">
                <a:solidFill>
                  <a:srgbClr val="FFFFFF"/>
                </a:solidFill>
                <a:latin typeface="Verdana"/>
                <a:cs typeface="Verdana"/>
              </a:rPr>
              <a:t>m</a:t>
            </a:r>
            <a:r>
              <a:rPr sz="2950" i="1" dirty="0">
                <a:solidFill>
                  <a:srgbClr val="FFFFFF"/>
                </a:solidFill>
                <a:latin typeface="Verdana"/>
                <a:cs typeface="Verdana"/>
              </a:rPr>
              <a:t>o</a:t>
            </a:r>
            <a:r>
              <a:rPr sz="2950" i="1" spc="35" dirty="0">
                <a:solidFill>
                  <a:srgbClr val="FFFFFF"/>
                </a:solidFill>
                <a:latin typeface="Verdana"/>
                <a:cs typeface="Verdana"/>
              </a:rPr>
              <a:t>d</a:t>
            </a:r>
            <a:r>
              <a:rPr sz="2950" i="1" spc="-40" dirty="0">
                <a:solidFill>
                  <a:srgbClr val="FFFFFF"/>
                </a:solidFill>
                <a:latin typeface="Verdana"/>
                <a:cs typeface="Verdana"/>
              </a:rPr>
              <a:t>e</a:t>
            </a:r>
            <a:r>
              <a:rPr sz="2950" i="1" spc="-145" dirty="0">
                <a:solidFill>
                  <a:srgbClr val="FFFFFF"/>
                </a:solidFill>
                <a:latin typeface="Verdana"/>
                <a:cs typeface="Verdana"/>
              </a:rPr>
              <a:t>l</a:t>
            </a:r>
            <a:endParaRPr sz="2950" dirty="0">
              <a:latin typeface="Verdana"/>
              <a:cs typeface="Verdana"/>
            </a:endParaRPr>
          </a:p>
        </p:txBody>
      </p:sp>
      <p:sp>
        <p:nvSpPr>
          <p:cNvPr id="7" name="object 7"/>
          <p:cNvSpPr/>
          <p:nvPr/>
        </p:nvSpPr>
        <p:spPr>
          <a:xfrm>
            <a:off x="2080615" y="6438900"/>
            <a:ext cx="14073785" cy="2590800"/>
          </a:xfrm>
          <a:custGeom>
            <a:avLst/>
            <a:gdLst/>
            <a:ahLst/>
            <a:cxnLst/>
            <a:rect l="l" t="t" r="r" b="b"/>
            <a:pathLst>
              <a:path w="8715375" h="2180590">
                <a:moveTo>
                  <a:pt x="0" y="0"/>
                </a:moveTo>
                <a:lnTo>
                  <a:pt x="8714874" y="0"/>
                </a:lnTo>
                <a:lnTo>
                  <a:pt x="8714874" y="2180183"/>
                </a:lnTo>
                <a:lnTo>
                  <a:pt x="0" y="2180183"/>
                </a:lnTo>
                <a:lnTo>
                  <a:pt x="0" y="0"/>
                </a:lnTo>
                <a:close/>
              </a:path>
            </a:pathLst>
          </a:custGeom>
          <a:ln w="76199">
            <a:solidFill>
              <a:srgbClr val="000000"/>
            </a:solidFill>
          </a:ln>
        </p:spPr>
        <p:txBody>
          <a:bodyPr wrap="square" lIns="0" tIns="0" rIns="0" bIns="0" rtlCol="0"/>
          <a:lstStyle/>
          <a:p>
            <a:endParaRPr/>
          </a:p>
        </p:txBody>
      </p:sp>
      <p:sp>
        <p:nvSpPr>
          <p:cNvPr id="9" name="object 9"/>
          <p:cNvSpPr txBox="1">
            <a:spLocks noGrp="1"/>
          </p:cNvSpPr>
          <p:nvPr>
            <p:ph type="title"/>
          </p:nvPr>
        </p:nvSpPr>
        <p:spPr>
          <a:prstGeom prst="rect">
            <a:avLst/>
          </a:prstGeom>
        </p:spPr>
        <p:txBody>
          <a:bodyPr vert="horz" wrap="square" lIns="0" tIns="16510" rIns="0" bIns="0" rtlCol="0">
            <a:spAutoFit/>
          </a:bodyPr>
          <a:lstStyle/>
          <a:p>
            <a:pPr marL="12700">
              <a:lnSpc>
                <a:spcPct val="100000"/>
              </a:lnSpc>
              <a:spcBef>
                <a:spcPts val="130"/>
              </a:spcBef>
            </a:pPr>
            <a:r>
              <a:rPr spc="-40" dirty="0"/>
              <a:t>EVALUATION</a:t>
            </a:r>
          </a:p>
        </p:txBody>
      </p:sp>
      <p:sp>
        <p:nvSpPr>
          <p:cNvPr id="10" name="object 10"/>
          <p:cNvSpPr txBox="1"/>
          <p:nvPr/>
        </p:nvSpPr>
        <p:spPr>
          <a:xfrm>
            <a:off x="2355253" y="6593840"/>
            <a:ext cx="13521820" cy="2113143"/>
          </a:xfrm>
          <a:prstGeom prst="rect">
            <a:avLst/>
          </a:prstGeom>
        </p:spPr>
        <p:txBody>
          <a:bodyPr vert="horz" wrap="square" lIns="0" tIns="12065" rIns="0" bIns="0" rtlCol="0">
            <a:spAutoFit/>
          </a:bodyPr>
          <a:lstStyle/>
          <a:p>
            <a:pPr marL="298450" marR="5080" indent="-285750" algn="just">
              <a:lnSpc>
                <a:spcPct val="114599"/>
              </a:lnSpc>
              <a:spcBef>
                <a:spcPts val="95"/>
              </a:spcBef>
              <a:buFont typeface="Wingdings" panose="05000000000000000000" pitchFamily="2" charset="2"/>
              <a:buChar char="Ø"/>
            </a:pPr>
            <a:r>
              <a:rPr sz="2400" spc="165" dirty="0">
                <a:solidFill>
                  <a:srgbClr val="231F20"/>
                </a:solidFill>
                <a:latin typeface="Trebuchet MS" panose="020B0603020202020204" pitchFamily="34" charset="0"/>
                <a:cs typeface="Trebuchet MS"/>
              </a:rPr>
              <a:t>This</a:t>
            </a:r>
            <a:r>
              <a:rPr sz="2400" spc="300" dirty="0">
                <a:solidFill>
                  <a:srgbClr val="231F20"/>
                </a:solidFill>
                <a:latin typeface="Trebuchet MS" panose="020B0603020202020204" pitchFamily="34" charset="0"/>
                <a:cs typeface="Trebuchet MS"/>
              </a:rPr>
              <a:t> </a:t>
            </a:r>
            <a:r>
              <a:rPr sz="2400" spc="190" dirty="0">
                <a:solidFill>
                  <a:srgbClr val="231F20"/>
                </a:solidFill>
                <a:latin typeface="Trebuchet MS" panose="020B0603020202020204" pitchFamily="34" charset="0"/>
                <a:cs typeface="Trebuchet MS"/>
              </a:rPr>
              <a:t>function</a:t>
            </a:r>
            <a:r>
              <a:rPr sz="2400" spc="300" dirty="0">
                <a:solidFill>
                  <a:srgbClr val="231F20"/>
                </a:solidFill>
                <a:latin typeface="Trebuchet MS" panose="020B0603020202020204" pitchFamily="34" charset="0"/>
                <a:cs typeface="Trebuchet MS"/>
              </a:rPr>
              <a:t> </a:t>
            </a:r>
            <a:r>
              <a:rPr lang="en-US" sz="2400" b="1" i="0" dirty="0">
                <a:solidFill>
                  <a:srgbClr val="0D0D0D"/>
                </a:solidFill>
                <a:effectLst/>
                <a:latin typeface="Trebuchet MS" panose="020B0603020202020204" pitchFamily="34" charset="0"/>
              </a:rPr>
              <a:t>train_test_split  </a:t>
            </a:r>
            <a:r>
              <a:rPr lang="en-US" sz="2400" b="0" i="0" dirty="0">
                <a:solidFill>
                  <a:srgbClr val="0D0D0D"/>
                </a:solidFill>
                <a:effectLst/>
                <a:latin typeface="Trebuchet MS" panose="020B0603020202020204" pitchFamily="34" charset="0"/>
              </a:rPr>
              <a:t>splits the dataset into training and testing sets.</a:t>
            </a:r>
          </a:p>
          <a:p>
            <a:pPr marL="298450" marR="5080" indent="-285750" algn="just">
              <a:lnSpc>
                <a:spcPct val="114599"/>
              </a:lnSpc>
              <a:spcBef>
                <a:spcPts val="95"/>
              </a:spcBef>
              <a:buFont typeface="Wingdings" panose="05000000000000000000" pitchFamily="2" charset="2"/>
              <a:buChar char="Ø"/>
            </a:pPr>
            <a:r>
              <a:rPr lang="en-US" sz="2400" dirty="0">
                <a:solidFill>
                  <a:srgbClr val="0D0D0D"/>
                </a:solidFill>
                <a:latin typeface="Trebuchet MS" panose="020B0603020202020204" pitchFamily="34" charset="0"/>
              </a:rPr>
              <a:t>The training variables X_train &amp; y_train and the testing variables X_test, y_test </a:t>
            </a:r>
            <a:r>
              <a:rPr lang="en-US" sz="2400" b="0" i="0" dirty="0">
                <a:solidFill>
                  <a:srgbClr val="0D0D0D"/>
                </a:solidFill>
                <a:effectLst/>
                <a:latin typeface="Trebuchet MS" panose="020B0603020202020204" pitchFamily="34" charset="0"/>
              </a:rPr>
              <a:t>hold the result dimensions of training and testing sets for both features.</a:t>
            </a:r>
            <a:endParaRPr lang="en-US" sz="2400" dirty="0">
              <a:solidFill>
                <a:srgbClr val="0D0D0D"/>
              </a:solidFill>
              <a:latin typeface="Trebuchet MS" panose="020B0603020202020204" pitchFamily="34" charset="0"/>
            </a:endParaRPr>
          </a:p>
          <a:p>
            <a:pPr marL="298450" marR="742950" indent="-285750" algn="just">
              <a:lnSpc>
                <a:spcPct val="114599"/>
              </a:lnSpc>
              <a:buFont typeface="Wingdings" panose="05000000000000000000" pitchFamily="2" charset="2"/>
              <a:buChar char="Ø"/>
            </a:pPr>
            <a:r>
              <a:rPr lang="en-US" sz="2400" spc="150" dirty="0">
                <a:solidFill>
                  <a:srgbClr val="231F20"/>
                </a:solidFill>
                <a:latin typeface="Trebuchet MS" panose="020B0603020202020204" pitchFamily="34" charset="0"/>
                <a:cs typeface="Trebuchet MS"/>
              </a:rPr>
              <a:t>The .shape attribute returns a tuple representing the shapes of the Data Frame. It prints the number of rows and columns in each set.</a:t>
            </a:r>
            <a:endParaRPr sz="2400" dirty="0">
              <a:latin typeface="Trebuchet MS" panose="020B0603020202020204" pitchFamily="34" charset="0"/>
              <a:cs typeface="Trebuchet MS"/>
            </a:endParaRPr>
          </a:p>
        </p:txBody>
      </p:sp>
      <p:pic>
        <p:nvPicPr>
          <p:cNvPr id="11" name="Picture 10">
            <a:extLst>
              <a:ext uri="{FF2B5EF4-FFF2-40B4-BE49-F238E27FC236}">
                <a16:creationId xmlns:a16="http://schemas.microsoft.com/office/drawing/2014/main" id="{774943EC-1C75-D597-A986-CDCB150903F0}"/>
              </a:ext>
            </a:extLst>
          </p:cNvPr>
          <p:cNvPicPr>
            <a:picLocks noChangeAspect="1"/>
          </p:cNvPicPr>
          <p:nvPr/>
        </p:nvPicPr>
        <p:blipFill>
          <a:blip r:embed="rId5"/>
          <a:stretch>
            <a:fillRect/>
          </a:stretch>
        </p:blipFill>
        <p:spPr>
          <a:xfrm>
            <a:off x="2057755" y="3488308"/>
            <a:ext cx="13921869" cy="2582292"/>
          </a:xfrm>
          <a:prstGeom prst="rect">
            <a:avLst/>
          </a:prstGeom>
        </p:spPr>
      </p:pic>
    </p:spTree>
    <p:extLst>
      <p:ext uri="{BB962C8B-B14F-4D97-AF65-F5344CB8AC3E}">
        <p14:creationId xmlns:p14="http://schemas.microsoft.com/office/powerpoint/2010/main" val="19240038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18290540" cy="3441700"/>
            <a:chOff x="0" y="0"/>
            <a:chExt cx="18290540" cy="3441700"/>
          </a:xfrm>
        </p:grpSpPr>
        <p:sp>
          <p:nvSpPr>
            <p:cNvPr id="3" name="object 3"/>
            <p:cNvSpPr/>
            <p:nvPr/>
          </p:nvSpPr>
          <p:spPr>
            <a:xfrm>
              <a:off x="0" y="0"/>
              <a:ext cx="18290540" cy="2298065"/>
            </a:xfrm>
            <a:custGeom>
              <a:avLst/>
              <a:gdLst/>
              <a:ahLst/>
              <a:cxnLst/>
              <a:rect l="l" t="t" r="r" b="b"/>
              <a:pathLst>
                <a:path w="18290540" h="2298065">
                  <a:moveTo>
                    <a:pt x="18290169" y="2297489"/>
                  </a:moveTo>
                  <a:lnTo>
                    <a:pt x="0" y="2297489"/>
                  </a:lnTo>
                  <a:lnTo>
                    <a:pt x="0" y="0"/>
                  </a:lnTo>
                  <a:lnTo>
                    <a:pt x="18290169" y="0"/>
                  </a:lnTo>
                  <a:lnTo>
                    <a:pt x="18290169" y="2297489"/>
                  </a:lnTo>
                  <a:close/>
                </a:path>
              </a:pathLst>
            </a:custGeom>
            <a:solidFill>
              <a:srgbClr val="1A1A1A"/>
            </a:solidFill>
          </p:spPr>
          <p:txBody>
            <a:bodyPr wrap="square" lIns="0" tIns="0" rIns="0" bIns="0" rtlCol="0"/>
            <a:lstStyle/>
            <a:p>
              <a:endParaRPr/>
            </a:p>
          </p:txBody>
        </p:sp>
        <p:pic>
          <p:nvPicPr>
            <p:cNvPr id="4" name="object 4"/>
            <p:cNvPicPr/>
            <p:nvPr/>
          </p:nvPicPr>
          <p:blipFill>
            <a:blip r:embed="rId3" cstate="print"/>
            <a:stretch>
              <a:fillRect/>
            </a:stretch>
          </p:blipFill>
          <p:spPr>
            <a:xfrm>
              <a:off x="13466148" y="0"/>
              <a:ext cx="4821850" cy="3073400"/>
            </a:xfrm>
            <a:prstGeom prst="rect">
              <a:avLst/>
            </a:prstGeom>
          </p:spPr>
        </p:pic>
        <p:pic>
          <p:nvPicPr>
            <p:cNvPr id="5" name="object 5"/>
            <p:cNvPicPr/>
            <p:nvPr/>
          </p:nvPicPr>
          <p:blipFill>
            <a:blip r:embed="rId4" cstate="print"/>
            <a:stretch>
              <a:fillRect/>
            </a:stretch>
          </p:blipFill>
          <p:spPr>
            <a:xfrm>
              <a:off x="0" y="0"/>
              <a:ext cx="3576296" cy="3441700"/>
            </a:xfrm>
            <a:prstGeom prst="rect">
              <a:avLst/>
            </a:prstGeom>
          </p:spPr>
        </p:pic>
      </p:grpSp>
      <p:sp>
        <p:nvSpPr>
          <p:cNvPr id="6" name="object 6"/>
          <p:cNvSpPr txBox="1"/>
          <p:nvPr/>
        </p:nvSpPr>
        <p:spPr>
          <a:xfrm>
            <a:off x="2057400" y="2621886"/>
            <a:ext cx="4953000" cy="508473"/>
          </a:xfrm>
          <a:prstGeom prst="rect">
            <a:avLst/>
          </a:prstGeom>
          <a:solidFill>
            <a:srgbClr val="1A1A1A"/>
          </a:solidFill>
        </p:spPr>
        <p:txBody>
          <a:bodyPr vert="horz" wrap="square" lIns="0" tIns="53975" rIns="0" bIns="0" rtlCol="0">
            <a:spAutoFit/>
          </a:bodyPr>
          <a:lstStyle/>
          <a:p>
            <a:pPr algn="ctr">
              <a:lnSpc>
                <a:spcPct val="100000"/>
              </a:lnSpc>
              <a:spcBef>
                <a:spcPts val="425"/>
              </a:spcBef>
            </a:pPr>
            <a:r>
              <a:rPr lang="en-US" sz="2950" i="1" spc="-130" dirty="0">
                <a:solidFill>
                  <a:srgbClr val="FFFFFF"/>
                </a:solidFill>
                <a:latin typeface="Verdana"/>
                <a:cs typeface="Verdana"/>
              </a:rPr>
              <a:t>Classification </a:t>
            </a:r>
            <a:endParaRPr sz="2950" dirty="0">
              <a:latin typeface="Verdana"/>
              <a:cs typeface="Verdana"/>
            </a:endParaRPr>
          </a:p>
        </p:txBody>
      </p:sp>
      <p:sp>
        <p:nvSpPr>
          <p:cNvPr id="7" name="object 7"/>
          <p:cNvSpPr/>
          <p:nvPr/>
        </p:nvSpPr>
        <p:spPr>
          <a:xfrm>
            <a:off x="2133600" y="6789073"/>
            <a:ext cx="12353924" cy="2774094"/>
          </a:xfrm>
          <a:custGeom>
            <a:avLst/>
            <a:gdLst/>
            <a:ahLst/>
            <a:cxnLst/>
            <a:rect l="l" t="t" r="r" b="b"/>
            <a:pathLst>
              <a:path w="8715375" h="2180590">
                <a:moveTo>
                  <a:pt x="0" y="0"/>
                </a:moveTo>
                <a:lnTo>
                  <a:pt x="8714874" y="0"/>
                </a:lnTo>
                <a:lnTo>
                  <a:pt x="8714874" y="2180183"/>
                </a:lnTo>
                <a:lnTo>
                  <a:pt x="0" y="2180183"/>
                </a:lnTo>
                <a:lnTo>
                  <a:pt x="0" y="0"/>
                </a:lnTo>
                <a:close/>
              </a:path>
            </a:pathLst>
          </a:custGeom>
          <a:ln w="76199">
            <a:solidFill>
              <a:srgbClr val="000000"/>
            </a:solidFill>
          </a:ln>
        </p:spPr>
        <p:txBody>
          <a:bodyPr wrap="square" lIns="0" tIns="0" rIns="0" bIns="0" rtlCol="0"/>
          <a:lstStyle/>
          <a:p>
            <a:endParaRPr/>
          </a:p>
        </p:txBody>
      </p:sp>
      <p:sp>
        <p:nvSpPr>
          <p:cNvPr id="9" name="object 9"/>
          <p:cNvSpPr txBox="1">
            <a:spLocks noGrp="1"/>
          </p:cNvSpPr>
          <p:nvPr>
            <p:ph type="title"/>
          </p:nvPr>
        </p:nvSpPr>
        <p:spPr>
          <a:prstGeom prst="rect">
            <a:avLst/>
          </a:prstGeom>
        </p:spPr>
        <p:txBody>
          <a:bodyPr vert="horz" wrap="square" lIns="0" tIns="16510" rIns="0" bIns="0" rtlCol="0">
            <a:spAutoFit/>
          </a:bodyPr>
          <a:lstStyle/>
          <a:p>
            <a:pPr marL="12700">
              <a:lnSpc>
                <a:spcPct val="100000"/>
              </a:lnSpc>
              <a:spcBef>
                <a:spcPts val="130"/>
              </a:spcBef>
            </a:pPr>
            <a:r>
              <a:rPr spc="-40" dirty="0"/>
              <a:t>EVALUATION</a:t>
            </a:r>
          </a:p>
        </p:txBody>
      </p:sp>
      <p:sp>
        <p:nvSpPr>
          <p:cNvPr id="10" name="object 10"/>
          <p:cNvSpPr txBox="1"/>
          <p:nvPr/>
        </p:nvSpPr>
        <p:spPr>
          <a:xfrm>
            <a:off x="2290761" y="6910440"/>
            <a:ext cx="11963400" cy="2798395"/>
          </a:xfrm>
          <a:prstGeom prst="rect">
            <a:avLst/>
          </a:prstGeom>
        </p:spPr>
        <p:txBody>
          <a:bodyPr vert="horz" wrap="square" lIns="0" tIns="12065" rIns="0" bIns="0" rtlCol="0">
            <a:spAutoFit/>
          </a:bodyPr>
          <a:lstStyle/>
          <a:p>
            <a:pPr marL="342900" indent="-342900" algn="just">
              <a:lnSpc>
                <a:spcPct val="107000"/>
              </a:lnSpc>
              <a:spcAft>
                <a:spcPts val="800"/>
              </a:spcAft>
              <a:buFont typeface="Wingdings" panose="05000000000000000000" pitchFamily="2" charset="2"/>
              <a:buChar char="Ø"/>
            </a:pPr>
            <a:r>
              <a:rPr lang="en-US" sz="2200" dirty="0">
                <a:latin typeface="Times New Roman" panose="02020603050405020304" pitchFamily="18" charset="0"/>
                <a:ea typeface="Calibri" panose="020F0502020204030204" pitchFamily="34" charset="0"/>
              </a:rPr>
              <a:t>Main goal of C</a:t>
            </a:r>
            <a:r>
              <a:rPr lang="en-US" sz="2200" dirty="0">
                <a:effectLst/>
                <a:latin typeface="Times New Roman" panose="02020603050405020304" pitchFamily="18" charset="0"/>
                <a:ea typeface="Calibri" panose="020F0502020204030204" pitchFamily="34" charset="0"/>
              </a:rPr>
              <a:t>lassification is to </a:t>
            </a:r>
            <a:r>
              <a:rPr lang="en-US" sz="2200" b="0" i="0" dirty="0">
                <a:solidFill>
                  <a:srgbClr val="0D0D0D"/>
                </a:solidFill>
                <a:effectLst/>
                <a:latin typeface="Söhne"/>
              </a:rPr>
              <a:t>classify each document into predefined sentiment categories, such as positive, negative, or neutral.</a:t>
            </a:r>
          </a:p>
          <a:p>
            <a:pPr marL="342900" indent="-342900" algn="just">
              <a:lnSpc>
                <a:spcPct val="107000"/>
              </a:lnSpc>
              <a:spcAft>
                <a:spcPts val="800"/>
              </a:spcAft>
              <a:buFont typeface="Wingdings" panose="05000000000000000000" pitchFamily="2" charset="2"/>
              <a:buChar char="Ø"/>
            </a:pPr>
            <a:r>
              <a:rPr lang="en-US" sz="2200" b="0" i="0" dirty="0">
                <a:solidFill>
                  <a:srgbClr val="0D0D0D"/>
                </a:solidFill>
                <a:effectLst/>
                <a:latin typeface="Söhne"/>
              </a:rPr>
              <a:t>Naive Bayes classifier</a:t>
            </a:r>
            <a:r>
              <a:rPr lang="en-US" sz="2200" dirty="0">
                <a:solidFill>
                  <a:srgbClr val="0D0D0D"/>
                </a:solidFill>
                <a:latin typeface="Söhne"/>
              </a:rPr>
              <a:t> is used here </a:t>
            </a:r>
            <a:r>
              <a:rPr lang="en-US" sz="2200" b="0" i="0" dirty="0">
                <a:solidFill>
                  <a:srgbClr val="0D0D0D"/>
                </a:solidFill>
                <a:effectLst/>
                <a:latin typeface="Söhne"/>
              </a:rPr>
              <a:t>for sentiment analysis which involves application of the Naive Bayes algorithm.</a:t>
            </a:r>
            <a:endParaRPr lang="en-US" sz="2200" dirty="0">
              <a:effectLst/>
              <a:latin typeface="Times New Roman" panose="02020603050405020304" pitchFamily="18" charset="0"/>
              <a:ea typeface="Calibri" panose="020F0502020204030204" pitchFamily="34" charset="0"/>
            </a:endParaRPr>
          </a:p>
          <a:p>
            <a:pPr marL="342900" indent="-342900" algn="just">
              <a:lnSpc>
                <a:spcPct val="107000"/>
              </a:lnSpc>
              <a:spcAft>
                <a:spcPts val="800"/>
              </a:spcAft>
              <a:buFont typeface="Wingdings" panose="05000000000000000000" pitchFamily="2" charset="2"/>
              <a:buChar char="Ø"/>
            </a:pPr>
            <a:r>
              <a:rPr lang="en-US" sz="2200" kern="100" dirty="0">
                <a:effectLst/>
                <a:latin typeface="Times New Roman" panose="02020603050405020304" pitchFamily="18" charset="0"/>
                <a:ea typeface="Calibri" panose="020F0502020204030204" pitchFamily="34" charset="0"/>
                <a:cs typeface="Times New Roman" panose="02020603050405020304" pitchFamily="18" charset="0"/>
              </a:rPr>
              <a:t>The TfidfVectorizer is used to </a:t>
            </a:r>
            <a:r>
              <a:rPr lang="en-US" sz="2200" b="0" i="0" dirty="0">
                <a:solidFill>
                  <a:srgbClr val="0D0D0D"/>
                </a:solidFill>
                <a:effectLst/>
                <a:latin typeface="Söhne"/>
              </a:rPr>
              <a:t>transform text data into a matrix of TF-IDF features. Now the model is trained and used to predict the labels.</a:t>
            </a:r>
            <a:endParaRPr lang="en-IN" sz="2200" kern="100" dirty="0">
              <a:effectLst/>
              <a:latin typeface="Calibri" panose="020F0502020204030204" pitchFamily="34" charset="0"/>
              <a:ea typeface="Calibri" panose="020F0502020204030204" pitchFamily="34" charset="0"/>
              <a:cs typeface="Times New Roman" panose="02020603050405020304" pitchFamily="18" charset="0"/>
            </a:endParaRPr>
          </a:p>
          <a:p>
            <a:pPr marL="12700" marR="5080" indent="83820">
              <a:lnSpc>
                <a:spcPct val="114599"/>
              </a:lnSpc>
              <a:spcBef>
                <a:spcPts val="95"/>
              </a:spcBef>
            </a:pPr>
            <a:endParaRPr lang="en-US" sz="1800" dirty="0">
              <a:latin typeface="Trebuchet MS"/>
              <a:cs typeface="Trebuchet MS"/>
            </a:endParaRPr>
          </a:p>
        </p:txBody>
      </p:sp>
      <p:pic>
        <p:nvPicPr>
          <p:cNvPr id="14" name="Picture 13">
            <a:extLst>
              <a:ext uri="{FF2B5EF4-FFF2-40B4-BE49-F238E27FC236}">
                <a16:creationId xmlns:a16="http://schemas.microsoft.com/office/drawing/2014/main" id="{676C3FE6-323F-CF67-508C-8B18816A5406}"/>
              </a:ext>
            </a:extLst>
          </p:cNvPr>
          <p:cNvPicPr>
            <a:picLocks noChangeAspect="1"/>
          </p:cNvPicPr>
          <p:nvPr/>
        </p:nvPicPr>
        <p:blipFill>
          <a:blip r:embed="rId5"/>
          <a:stretch>
            <a:fillRect/>
          </a:stretch>
        </p:blipFill>
        <p:spPr>
          <a:xfrm>
            <a:off x="2057399" y="3238866"/>
            <a:ext cx="12430125" cy="3441700"/>
          </a:xfrm>
          <a:prstGeom prst="rect">
            <a:avLst/>
          </a:prstGeom>
        </p:spPr>
      </p:pic>
    </p:spTree>
    <p:extLst>
      <p:ext uri="{BB962C8B-B14F-4D97-AF65-F5344CB8AC3E}">
        <p14:creationId xmlns:p14="http://schemas.microsoft.com/office/powerpoint/2010/main" val="38528122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18290540" cy="3441700"/>
            <a:chOff x="0" y="0"/>
            <a:chExt cx="18290540" cy="3441700"/>
          </a:xfrm>
        </p:grpSpPr>
        <p:sp>
          <p:nvSpPr>
            <p:cNvPr id="3" name="object 3"/>
            <p:cNvSpPr/>
            <p:nvPr/>
          </p:nvSpPr>
          <p:spPr>
            <a:xfrm>
              <a:off x="0" y="0"/>
              <a:ext cx="18290540" cy="2298065"/>
            </a:xfrm>
            <a:custGeom>
              <a:avLst/>
              <a:gdLst/>
              <a:ahLst/>
              <a:cxnLst/>
              <a:rect l="l" t="t" r="r" b="b"/>
              <a:pathLst>
                <a:path w="18290540" h="2298065">
                  <a:moveTo>
                    <a:pt x="18290169" y="2297489"/>
                  </a:moveTo>
                  <a:lnTo>
                    <a:pt x="0" y="2297489"/>
                  </a:lnTo>
                  <a:lnTo>
                    <a:pt x="0" y="0"/>
                  </a:lnTo>
                  <a:lnTo>
                    <a:pt x="18290169" y="0"/>
                  </a:lnTo>
                  <a:lnTo>
                    <a:pt x="18290169" y="2297489"/>
                  </a:lnTo>
                  <a:close/>
                </a:path>
              </a:pathLst>
            </a:custGeom>
            <a:solidFill>
              <a:srgbClr val="1A1A1A"/>
            </a:solidFill>
          </p:spPr>
          <p:txBody>
            <a:bodyPr wrap="square" lIns="0" tIns="0" rIns="0" bIns="0" rtlCol="0"/>
            <a:lstStyle/>
            <a:p>
              <a:endParaRPr/>
            </a:p>
          </p:txBody>
        </p:sp>
        <p:pic>
          <p:nvPicPr>
            <p:cNvPr id="4" name="object 4"/>
            <p:cNvPicPr/>
            <p:nvPr/>
          </p:nvPicPr>
          <p:blipFill>
            <a:blip r:embed="rId3" cstate="print"/>
            <a:stretch>
              <a:fillRect/>
            </a:stretch>
          </p:blipFill>
          <p:spPr>
            <a:xfrm>
              <a:off x="13466148" y="0"/>
              <a:ext cx="4821850" cy="3073400"/>
            </a:xfrm>
            <a:prstGeom prst="rect">
              <a:avLst/>
            </a:prstGeom>
          </p:spPr>
        </p:pic>
        <p:pic>
          <p:nvPicPr>
            <p:cNvPr id="5" name="object 5"/>
            <p:cNvPicPr/>
            <p:nvPr/>
          </p:nvPicPr>
          <p:blipFill>
            <a:blip r:embed="rId4" cstate="print"/>
            <a:stretch>
              <a:fillRect/>
            </a:stretch>
          </p:blipFill>
          <p:spPr>
            <a:xfrm>
              <a:off x="0" y="0"/>
              <a:ext cx="3576296" cy="3441700"/>
            </a:xfrm>
            <a:prstGeom prst="rect">
              <a:avLst/>
            </a:prstGeom>
          </p:spPr>
        </p:pic>
      </p:grpSp>
      <p:sp>
        <p:nvSpPr>
          <p:cNvPr id="6" name="object 6"/>
          <p:cNvSpPr txBox="1"/>
          <p:nvPr/>
        </p:nvSpPr>
        <p:spPr>
          <a:xfrm>
            <a:off x="2057400" y="2621886"/>
            <a:ext cx="4953000" cy="508473"/>
          </a:xfrm>
          <a:prstGeom prst="rect">
            <a:avLst/>
          </a:prstGeom>
          <a:solidFill>
            <a:srgbClr val="1A1A1A"/>
          </a:solidFill>
        </p:spPr>
        <p:txBody>
          <a:bodyPr vert="horz" wrap="square" lIns="0" tIns="53975" rIns="0" bIns="0" rtlCol="0">
            <a:spAutoFit/>
          </a:bodyPr>
          <a:lstStyle/>
          <a:p>
            <a:pPr algn="ctr">
              <a:lnSpc>
                <a:spcPct val="100000"/>
              </a:lnSpc>
              <a:spcBef>
                <a:spcPts val="425"/>
              </a:spcBef>
            </a:pPr>
            <a:r>
              <a:rPr lang="en-US" sz="2950" i="1" spc="-130" dirty="0">
                <a:solidFill>
                  <a:srgbClr val="FFFFFF"/>
                </a:solidFill>
                <a:latin typeface="Verdana"/>
                <a:cs typeface="Verdana"/>
              </a:rPr>
              <a:t>Evaluation</a:t>
            </a:r>
            <a:endParaRPr sz="2950" dirty="0">
              <a:latin typeface="Verdana"/>
              <a:cs typeface="Verdana"/>
            </a:endParaRPr>
          </a:p>
        </p:txBody>
      </p:sp>
      <p:sp>
        <p:nvSpPr>
          <p:cNvPr id="7" name="object 7"/>
          <p:cNvSpPr/>
          <p:nvPr/>
        </p:nvSpPr>
        <p:spPr>
          <a:xfrm>
            <a:off x="2133601" y="6393706"/>
            <a:ext cx="13037820" cy="3192425"/>
          </a:xfrm>
          <a:custGeom>
            <a:avLst/>
            <a:gdLst/>
            <a:ahLst/>
            <a:cxnLst/>
            <a:rect l="l" t="t" r="r" b="b"/>
            <a:pathLst>
              <a:path w="8715375" h="2180590">
                <a:moveTo>
                  <a:pt x="0" y="0"/>
                </a:moveTo>
                <a:lnTo>
                  <a:pt x="8714874" y="0"/>
                </a:lnTo>
                <a:lnTo>
                  <a:pt x="8714874" y="2180183"/>
                </a:lnTo>
                <a:lnTo>
                  <a:pt x="0" y="2180183"/>
                </a:lnTo>
                <a:lnTo>
                  <a:pt x="0" y="0"/>
                </a:lnTo>
                <a:close/>
              </a:path>
            </a:pathLst>
          </a:custGeom>
          <a:ln w="76199">
            <a:solidFill>
              <a:srgbClr val="000000"/>
            </a:solidFill>
          </a:ln>
        </p:spPr>
        <p:txBody>
          <a:bodyPr wrap="square" lIns="0" tIns="0" rIns="0" bIns="0" rtlCol="0"/>
          <a:lstStyle/>
          <a:p>
            <a:endParaRPr/>
          </a:p>
        </p:txBody>
      </p:sp>
      <p:sp>
        <p:nvSpPr>
          <p:cNvPr id="9" name="object 9"/>
          <p:cNvSpPr txBox="1">
            <a:spLocks noGrp="1"/>
          </p:cNvSpPr>
          <p:nvPr>
            <p:ph type="title"/>
          </p:nvPr>
        </p:nvSpPr>
        <p:spPr>
          <a:prstGeom prst="rect">
            <a:avLst/>
          </a:prstGeom>
        </p:spPr>
        <p:txBody>
          <a:bodyPr vert="horz" wrap="square" lIns="0" tIns="16510" rIns="0" bIns="0" rtlCol="0">
            <a:spAutoFit/>
          </a:bodyPr>
          <a:lstStyle/>
          <a:p>
            <a:pPr marL="12700">
              <a:lnSpc>
                <a:spcPct val="100000"/>
              </a:lnSpc>
              <a:spcBef>
                <a:spcPts val="130"/>
              </a:spcBef>
            </a:pPr>
            <a:r>
              <a:rPr spc="-40" dirty="0"/>
              <a:t>EVALUATION</a:t>
            </a:r>
          </a:p>
        </p:txBody>
      </p:sp>
      <p:sp>
        <p:nvSpPr>
          <p:cNvPr id="10" name="object 10"/>
          <p:cNvSpPr txBox="1"/>
          <p:nvPr/>
        </p:nvSpPr>
        <p:spPr>
          <a:xfrm>
            <a:off x="2293620" y="6619735"/>
            <a:ext cx="12649200" cy="2740366"/>
          </a:xfrm>
          <a:prstGeom prst="rect">
            <a:avLst/>
          </a:prstGeom>
        </p:spPr>
        <p:txBody>
          <a:bodyPr vert="horz" wrap="square" lIns="0" tIns="12065" rIns="0" bIns="0" rtlCol="0">
            <a:spAutoFit/>
          </a:bodyPr>
          <a:lstStyle/>
          <a:p>
            <a:pPr marL="298450" marR="5080" indent="-285750" algn="just">
              <a:lnSpc>
                <a:spcPct val="114599"/>
              </a:lnSpc>
              <a:spcBef>
                <a:spcPts val="95"/>
              </a:spcBef>
              <a:buFont typeface="Wingdings" panose="05000000000000000000" pitchFamily="2" charset="2"/>
              <a:buChar char="Ø"/>
            </a:pPr>
            <a:r>
              <a:rPr lang="en-US" sz="2200" dirty="0">
                <a:latin typeface="Söhne"/>
                <a:cs typeface="Trebuchet MS"/>
              </a:rPr>
              <a:t>The accuracy_score function computes the accuracy of the classification model by comparing the true labels (y_test) with the predicted labels (y_pred).</a:t>
            </a:r>
          </a:p>
          <a:p>
            <a:pPr marL="298450" marR="5080" indent="-285750" algn="just">
              <a:lnSpc>
                <a:spcPct val="114599"/>
              </a:lnSpc>
              <a:spcBef>
                <a:spcPts val="95"/>
              </a:spcBef>
              <a:buFont typeface="Wingdings" panose="05000000000000000000" pitchFamily="2" charset="2"/>
              <a:buChar char="Ø"/>
            </a:pPr>
            <a:r>
              <a:rPr lang="en-US" sz="2200" b="0" i="0" dirty="0">
                <a:solidFill>
                  <a:srgbClr val="0D0D0D"/>
                </a:solidFill>
                <a:effectLst/>
                <a:latin typeface="Söhne"/>
              </a:rPr>
              <a:t>The classification_report function generates a text report showing the main evaluation metrics such as precision, recall,  F1-score and support.</a:t>
            </a:r>
          </a:p>
          <a:p>
            <a:pPr marL="298450" marR="5080" indent="-285750" algn="just">
              <a:lnSpc>
                <a:spcPct val="114599"/>
              </a:lnSpc>
              <a:spcBef>
                <a:spcPts val="95"/>
              </a:spcBef>
              <a:buFont typeface="Wingdings" panose="05000000000000000000" pitchFamily="2" charset="2"/>
              <a:buChar char="Ø"/>
            </a:pPr>
            <a:r>
              <a:rPr lang="en-US" sz="2200" dirty="0">
                <a:solidFill>
                  <a:srgbClr val="0D0D0D"/>
                </a:solidFill>
                <a:latin typeface="Söhne"/>
                <a:cs typeface="Trebuchet MS"/>
              </a:rPr>
              <a:t>The confusion matrix is a table which summarizes the </a:t>
            </a:r>
            <a:r>
              <a:rPr lang="en-US" sz="2200" b="0" i="0" dirty="0">
                <a:solidFill>
                  <a:srgbClr val="0D0D0D"/>
                </a:solidFill>
                <a:effectLst/>
                <a:latin typeface="Söhne"/>
              </a:rPr>
              <a:t>number of true positives, false positives, true negatives, and false negatives for each class based on the true labels (y_test) and predicted labels (y_pred) of the test set.</a:t>
            </a:r>
            <a:endParaRPr lang="en-US" sz="2200" dirty="0">
              <a:latin typeface="Söhne"/>
              <a:cs typeface="Trebuchet MS"/>
            </a:endParaRPr>
          </a:p>
        </p:txBody>
      </p:sp>
      <p:pic>
        <p:nvPicPr>
          <p:cNvPr id="14" name="Picture 13">
            <a:extLst>
              <a:ext uri="{FF2B5EF4-FFF2-40B4-BE49-F238E27FC236}">
                <a16:creationId xmlns:a16="http://schemas.microsoft.com/office/drawing/2014/main" id="{5AFDA779-C491-B13F-6B57-ACD98788AC7E}"/>
              </a:ext>
            </a:extLst>
          </p:cNvPr>
          <p:cNvPicPr>
            <a:picLocks noChangeAspect="1"/>
          </p:cNvPicPr>
          <p:nvPr/>
        </p:nvPicPr>
        <p:blipFill>
          <a:blip r:embed="rId5"/>
          <a:stretch>
            <a:fillRect/>
          </a:stretch>
        </p:blipFill>
        <p:spPr>
          <a:xfrm>
            <a:off x="2065020" y="3196853"/>
            <a:ext cx="13106400" cy="3073400"/>
          </a:xfrm>
          <a:prstGeom prst="rect">
            <a:avLst/>
          </a:prstGeom>
        </p:spPr>
      </p:pic>
    </p:spTree>
    <p:extLst>
      <p:ext uri="{BB962C8B-B14F-4D97-AF65-F5344CB8AC3E}">
        <p14:creationId xmlns:p14="http://schemas.microsoft.com/office/powerpoint/2010/main" val="21451175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621693" y="2609887"/>
            <a:ext cx="4474845" cy="636905"/>
          </a:xfrm>
          <a:custGeom>
            <a:avLst/>
            <a:gdLst/>
            <a:ahLst/>
            <a:cxnLst/>
            <a:rect l="l" t="t" r="r" b="b"/>
            <a:pathLst>
              <a:path w="4474845" h="636905">
                <a:moveTo>
                  <a:pt x="4474645" y="636747"/>
                </a:moveTo>
                <a:lnTo>
                  <a:pt x="0" y="636747"/>
                </a:lnTo>
                <a:lnTo>
                  <a:pt x="0" y="0"/>
                </a:lnTo>
                <a:lnTo>
                  <a:pt x="4474645" y="0"/>
                </a:lnTo>
                <a:lnTo>
                  <a:pt x="4474645" y="636747"/>
                </a:lnTo>
                <a:close/>
              </a:path>
            </a:pathLst>
          </a:custGeom>
          <a:solidFill>
            <a:srgbClr val="1A1A1A"/>
          </a:solidFill>
        </p:spPr>
        <p:txBody>
          <a:bodyPr wrap="square" lIns="0" tIns="0" rIns="0" bIns="0" rtlCol="0"/>
          <a:lstStyle/>
          <a:p>
            <a:endParaRPr dirty="0"/>
          </a:p>
        </p:txBody>
      </p:sp>
      <p:sp>
        <p:nvSpPr>
          <p:cNvPr id="3" name="object 3"/>
          <p:cNvSpPr txBox="1"/>
          <p:nvPr/>
        </p:nvSpPr>
        <p:spPr>
          <a:xfrm>
            <a:off x="1621693" y="2609887"/>
            <a:ext cx="4474845" cy="508473"/>
          </a:xfrm>
          <a:prstGeom prst="rect">
            <a:avLst/>
          </a:prstGeom>
        </p:spPr>
        <p:txBody>
          <a:bodyPr vert="horz" wrap="square" lIns="0" tIns="53975" rIns="0" bIns="0" rtlCol="0">
            <a:spAutoFit/>
          </a:bodyPr>
          <a:lstStyle/>
          <a:p>
            <a:pPr algn="ctr">
              <a:lnSpc>
                <a:spcPct val="100000"/>
              </a:lnSpc>
              <a:spcBef>
                <a:spcPts val="425"/>
              </a:spcBef>
            </a:pPr>
            <a:r>
              <a:rPr lang="en-US" sz="2950" i="1" spc="65" dirty="0">
                <a:solidFill>
                  <a:srgbClr val="FFFFFF"/>
                </a:solidFill>
                <a:latin typeface="Trebuchet MS"/>
                <a:cs typeface="Trebuchet MS"/>
              </a:rPr>
              <a:t>Model Plot</a:t>
            </a:r>
            <a:endParaRPr sz="2950" dirty="0">
              <a:latin typeface="Trebuchet MS"/>
              <a:cs typeface="Trebuchet MS"/>
            </a:endParaRPr>
          </a:p>
        </p:txBody>
      </p:sp>
      <p:grpSp>
        <p:nvGrpSpPr>
          <p:cNvPr id="7" name="object 7"/>
          <p:cNvGrpSpPr/>
          <p:nvPr/>
        </p:nvGrpSpPr>
        <p:grpSpPr>
          <a:xfrm>
            <a:off x="0" y="0"/>
            <a:ext cx="18290540" cy="3441700"/>
            <a:chOff x="0" y="0"/>
            <a:chExt cx="18290540" cy="3441700"/>
          </a:xfrm>
        </p:grpSpPr>
        <p:sp>
          <p:nvSpPr>
            <p:cNvPr id="8" name="object 8"/>
            <p:cNvSpPr/>
            <p:nvPr/>
          </p:nvSpPr>
          <p:spPr>
            <a:xfrm>
              <a:off x="0" y="0"/>
              <a:ext cx="18290540" cy="2298065"/>
            </a:xfrm>
            <a:custGeom>
              <a:avLst/>
              <a:gdLst/>
              <a:ahLst/>
              <a:cxnLst/>
              <a:rect l="l" t="t" r="r" b="b"/>
              <a:pathLst>
                <a:path w="18290540" h="2298065">
                  <a:moveTo>
                    <a:pt x="18290169" y="2297489"/>
                  </a:moveTo>
                  <a:lnTo>
                    <a:pt x="0" y="2297489"/>
                  </a:lnTo>
                  <a:lnTo>
                    <a:pt x="0" y="0"/>
                  </a:lnTo>
                  <a:lnTo>
                    <a:pt x="18290169" y="0"/>
                  </a:lnTo>
                  <a:lnTo>
                    <a:pt x="18290169" y="2297489"/>
                  </a:lnTo>
                  <a:close/>
                </a:path>
              </a:pathLst>
            </a:custGeom>
            <a:solidFill>
              <a:srgbClr val="1A1A1A"/>
            </a:solidFill>
          </p:spPr>
          <p:txBody>
            <a:bodyPr wrap="square" lIns="0" tIns="0" rIns="0" bIns="0" rtlCol="0"/>
            <a:lstStyle/>
            <a:p>
              <a:endParaRPr/>
            </a:p>
          </p:txBody>
        </p:sp>
        <p:pic>
          <p:nvPicPr>
            <p:cNvPr id="9" name="object 9"/>
            <p:cNvPicPr/>
            <p:nvPr/>
          </p:nvPicPr>
          <p:blipFill>
            <a:blip r:embed="rId3" cstate="print"/>
            <a:stretch>
              <a:fillRect/>
            </a:stretch>
          </p:blipFill>
          <p:spPr>
            <a:xfrm>
              <a:off x="13466148" y="0"/>
              <a:ext cx="4821850" cy="3073400"/>
            </a:xfrm>
            <a:prstGeom prst="rect">
              <a:avLst/>
            </a:prstGeom>
          </p:spPr>
        </p:pic>
        <p:pic>
          <p:nvPicPr>
            <p:cNvPr id="10" name="object 10"/>
            <p:cNvPicPr/>
            <p:nvPr/>
          </p:nvPicPr>
          <p:blipFill>
            <a:blip r:embed="rId4" cstate="print"/>
            <a:stretch>
              <a:fillRect/>
            </a:stretch>
          </p:blipFill>
          <p:spPr>
            <a:xfrm>
              <a:off x="0" y="0"/>
              <a:ext cx="3576296" cy="3441700"/>
            </a:xfrm>
            <a:prstGeom prst="rect">
              <a:avLst/>
            </a:prstGeom>
          </p:spPr>
        </p:pic>
      </p:grpSp>
      <p:sp>
        <p:nvSpPr>
          <p:cNvPr id="11" name="object 11"/>
          <p:cNvSpPr txBox="1">
            <a:spLocks noGrp="1"/>
          </p:cNvSpPr>
          <p:nvPr>
            <p:ph type="title"/>
          </p:nvPr>
        </p:nvSpPr>
        <p:spPr>
          <a:prstGeom prst="rect">
            <a:avLst/>
          </a:prstGeom>
        </p:spPr>
        <p:txBody>
          <a:bodyPr vert="horz" wrap="square" lIns="0" tIns="16510" rIns="0" bIns="0" rtlCol="0">
            <a:spAutoFit/>
          </a:bodyPr>
          <a:lstStyle/>
          <a:p>
            <a:pPr marL="12700">
              <a:lnSpc>
                <a:spcPct val="100000"/>
              </a:lnSpc>
              <a:spcBef>
                <a:spcPts val="130"/>
              </a:spcBef>
            </a:pPr>
            <a:r>
              <a:rPr spc="-40" dirty="0"/>
              <a:t>EVALUATION</a:t>
            </a:r>
          </a:p>
        </p:txBody>
      </p:sp>
      <p:pic>
        <p:nvPicPr>
          <p:cNvPr id="6" name="Picture 5">
            <a:extLst>
              <a:ext uri="{FF2B5EF4-FFF2-40B4-BE49-F238E27FC236}">
                <a16:creationId xmlns:a16="http://schemas.microsoft.com/office/drawing/2014/main" id="{26C52145-7BD4-2517-2713-DB155A3F2B78}"/>
              </a:ext>
            </a:extLst>
          </p:cNvPr>
          <p:cNvPicPr>
            <a:picLocks noChangeAspect="1"/>
          </p:cNvPicPr>
          <p:nvPr/>
        </p:nvPicPr>
        <p:blipFill>
          <a:blip r:embed="rId5"/>
          <a:stretch>
            <a:fillRect/>
          </a:stretch>
        </p:blipFill>
        <p:spPr>
          <a:xfrm>
            <a:off x="1606453" y="3314701"/>
            <a:ext cx="9789656" cy="3657600"/>
          </a:xfrm>
          <a:prstGeom prst="rect">
            <a:avLst/>
          </a:prstGeom>
        </p:spPr>
      </p:pic>
      <p:sp>
        <p:nvSpPr>
          <p:cNvPr id="13" name="object 7">
            <a:extLst>
              <a:ext uri="{FF2B5EF4-FFF2-40B4-BE49-F238E27FC236}">
                <a16:creationId xmlns:a16="http://schemas.microsoft.com/office/drawing/2014/main" id="{A45136C6-AAB9-AEA2-8AE9-B46A1C961F28}"/>
              </a:ext>
            </a:extLst>
          </p:cNvPr>
          <p:cNvSpPr/>
          <p:nvPr/>
        </p:nvSpPr>
        <p:spPr>
          <a:xfrm>
            <a:off x="1621692" y="7286660"/>
            <a:ext cx="15675707" cy="2372530"/>
          </a:xfrm>
          <a:custGeom>
            <a:avLst/>
            <a:gdLst/>
            <a:ahLst/>
            <a:cxnLst/>
            <a:rect l="l" t="t" r="r" b="b"/>
            <a:pathLst>
              <a:path w="8715375" h="2180590">
                <a:moveTo>
                  <a:pt x="0" y="0"/>
                </a:moveTo>
                <a:lnTo>
                  <a:pt x="8714874" y="0"/>
                </a:lnTo>
                <a:lnTo>
                  <a:pt x="8714874" y="2180183"/>
                </a:lnTo>
                <a:lnTo>
                  <a:pt x="0" y="2180183"/>
                </a:lnTo>
                <a:lnTo>
                  <a:pt x="0" y="0"/>
                </a:lnTo>
                <a:close/>
              </a:path>
            </a:pathLst>
          </a:custGeom>
          <a:ln w="76199">
            <a:solidFill>
              <a:srgbClr val="000000"/>
            </a:solidFill>
          </a:ln>
        </p:spPr>
        <p:txBody>
          <a:bodyPr wrap="square" lIns="0" tIns="0" rIns="0" bIns="0" rtlCol="0"/>
          <a:lstStyle/>
          <a:p>
            <a:endParaRPr/>
          </a:p>
        </p:txBody>
      </p:sp>
      <p:sp>
        <p:nvSpPr>
          <p:cNvPr id="14" name="object 10">
            <a:extLst>
              <a:ext uri="{FF2B5EF4-FFF2-40B4-BE49-F238E27FC236}">
                <a16:creationId xmlns:a16="http://schemas.microsoft.com/office/drawing/2014/main" id="{7FEED427-9AFF-533C-8421-5F877E3CC124}"/>
              </a:ext>
            </a:extLst>
          </p:cNvPr>
          <p:cNvSpPr txBox="1"/>
          <p:nvPr/>
        </p:nvSpPr>
        <p:spPr>
          <a:xfrm>
            <a:off x="1801445" y="7460052"/>
            <a:ext cx="15316200" cy="2297167"/>
          </a:xfrm>
          <a:prstGeom prst="rect">
            <a:avLst/>
          </a:prstGeom>
        </p:spPr>
        <p:txBody>
          <a:bodyPr vert="horz" wrap="square" lIns="0" tIns="12065" rIns="0" bIns="0" rtlCol="0">
            <a:spAutoFit/>
          </a:bodyPr>
          <a:lstStyle/>
          <a:p>
            <a:pPr marL="298450" marR="5080" indent="-285750" algn="just">
              <a:lnSpc>
                <a:spcPct val="114599"/>
              </a:lnSpc>
              <a:spcBef>
                <a:spcPts val="95"/>
              </a:spcBef>
              <a:buFont typeface="Wingdings" panose="05000000000000000000" pitchFamily="2" charset="2"/>
              <a:buChar char="Ø"/>
            </a:pPr>
            <a:r>
              <a:rPr lang="en-US" sz="2200" dirty="0">
                <a:latin typeface="Söhne"/>
                <a:cs typeface="Trebuchet MS"/>
              </a:rPr>
              <a:t>It provides </a:t>
            </a:r>
            <a:r>
              <a:rPr lang="en-US" sz="2200" b="0" i="0" dirty="0">
                <a:solidFill>
                  <a:srgbClr val="0D0D0D"/>
                </a:solidFill>
                <a:effectLst/>
                <a:latin typeface="Söhne"/>
              </a:rPr>
              <a:t>a visual representation of plotting the true labels against the predicted probabilities for both negative and positive classes </a:t>
            </a:r>
          </a:p>
          <a:p>
            <a:pPr marL="298450" marR="5080" indent="-285750" algn="just">
              <a:lnSpc>
                <a:spcPct val="114599"/>
              </a:lnSpc>
              <a:spcBef>
                <a:spcPts val="95"/>
              </a:spcBef>
              <a:buFont typeface="Wingdings" panose="05000000000000000000" pitchFamily="2" charset="2"/>
              <a:buChar char="Ø"/>
            </a:pPr>
            <a:r>
              <a:rPr lang="en-US" sz="2200" dirty="0">
                <a:solidFill>
                  <a:srgbClr val="0D0D0D"/>
                </a:solidFill>
                <a:latin typeface="Söhne"/>
                <a:cs typeface="Trebuchet MS"/>
              </a:rPr>
              <a:t>It calculates the predicted probabilities for each class (negative and positive) for the test set X_test </a:t>
            </a:r>
            <a:r>
              <a:rPr lang="en-US" sz="2200" b="0" i="0" dirty="0">
                <a:solidFill>
                  <a:srgbClr val="0D0D0D"/>
                </a:solidFill>
                <a:effectLst/>
                <a:latin typeface="Söhne"/>
              </a:rPr>
              <a:t>allowing an assessment of how well the Naïve Bayes classifier is performing in terms of classification.</a:t>
            </a:r>
            <a:endParaRPr lang="en-US" sz="2200" dirty="0">
              <a:solidFill>
                <a:srgbClr val="0D0D0D"/>
              </a:solidFill>
              <a:latin typeface="Söhne"/>
              <a:cs typeface="Trebuchet MS"/>
            </a:endParaRPr>
          </a:p>
          <a:p>
            <a:pPr marL="298450" marR="5080" indent="-285750" algn="just">
              <a:lnSpc>
                <a:spcPct val="114599"/>
              </a:lnSpc>
              <a:spcBef>
                <a:spcPts val="95"/>
              </a:spcBef>
              <a:buFont typeface="Wingdings" panose="05000000000000000000" pitchFamily="2" charset="2"/>
              <a:buChar char="Ø"/>
            </a:pPr>
            <a:r>
              <a:rPr lang="en-US" sz="2200" dirty="0">
                <a:latin typeface="Söhne"/>
                <a:cs typeface="Trebuchet MS"/>
              </a:rPr>
              <a:t>This graph </a:t>
            </a:r>
            <a:r>
              <a:rPr lang="en-US" sz="2200" b="0" i="0" dirty="0">
                <a:solidFill>
                  <a:srgbClr val="0D0D0D"/>
                </a:solidFill>
                <a:effectLst/>
                <a:latin typeface="Söhne"/>
              </a:rPr>
              <a:t>sets the label for the x-axis as "True Label“ and label for the y-axis as "Predicted Probability“ and the title as "Naive Bayes Classifier".</a:t>
            </a:r>
            <a:endParaRPr lang="en-US" sz="2200" dirty="0">
              <a:latin typeface="Söhne"/>
              <a:cs typeface="Trebuchet MS"/>
            </a:endParaRPr>
          </a:p>
          <a:p>
            <a:pPr marL="12700" marR="5080" algn="just">
              <a:lnSpc>
                <a:spcPct val="114599"/>
              </a:lnSpc>
              <a:spcBef>
                <a:spcPts val="95"/>
              </a:spcBef>
            </a:pPr>
            <a:r>
              <a:rPr lang="en-US" sz="1800" dirty="0">
                <a:solidFill>
                  <a:srgbClr val="0D0D0D"/>
                </a:solidFill>
                <a:latin typeface="Söhne"/>
                <a:cs typeface="Trebuchet MS"/>
              </a:rPr>
              <a:t> </a:t>
            </a:r>
            <a:endParaRPr lang="en-US" sz="1800" dirty="0">
              <a:latin typeface="Söhne"/>
              <a:cs typeface="Trebuchet MS"/>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18290540" cy="3441700"/>
            <a:chOff x="0" y="0"/>
            <a:chExt cx="18290540" cy="3441700"/>
          </a:xfrm>
        </p:grpSpPr>
        <p:sp>
          <p:nvSpPr>
            <p:cNvPr id="3" name="object 3"/>
            <p:cNvSpPr/>
            <p:nvPr/>
          </p:nvSpPr>
          <p:spPr>
            <a:xfrm>
              <a:off x="0" y="0"/>
              <a:ext cx="18290540" cy="2298065"/>
            </a:xfrm>
            <a:custGeom>
              <a:avLst/>
              <a:gdLst/>
              <a:ahLst/>
              <a:cxnLst/>
              <a:rect l="l" t="t" r="r" b="b"/>
              <a:pathLst>
                <a:path w="18290540" h="2298065">
                  <a:moveTo>
                    <a:pt x="18290169" y="2297489"/>
                  </a:moveTo>
                  <a:lnTo>
                    <a:pt x="0" y="2297489"/>
                  </a:lnTo>
                  <a:lnTo>
                    <a:pt x="0" y="0"/>
                  </a:lnTo>
                  <a:lnTo>
                    <a:pt x="18290169" y="0"/>
                  </a:lnTo>
                  <a:lnTo>
                    <a:pt x="18290169" y="2297489"/>
                  </a:lnTo>
                  <a:close/>
                </a:path>
              </a:pathLst>
            </a:custGeom>
            <a:solidFill>
              <a:srgbClr val="1A1A1A"/>
            </a:solidFill>
          </p:spPr>
          <p:txBody>
            <a:bodyPr wrap="square" lIns="0" tIns="0" rIns="0" bIns="0" rtlCol="0"/>
            <a:lstStyle/>
            <a:p>
              <a:endParaRPr/>
            </a:p>
          </p:txBody>
        </p:sp>
        <p:pic>
          <p:nvPicPr>
            <p:cNvPr id="4" name="object 4"/>
            <p:cNvPicPr/>
            <p:nvPr/>
          </p:nvPicPr>
          <p:blipFill>
            <a:blip r:embed="rId2" cstate="print"/>
            <a:stretch>
              <a:fillRect/>
            </a:stretch>
          </p:blipFill>
          <p:spPr>
            <a:xfrm>
              <a:off x="13466148" y="0"/>
              <a:ext cx="4821850" cy="3073400"/>
            </a:xfrm>
            <a:prstGeom prst="rect">
              <a:avLst/>
            </a:prstGeom>
          </p:spPr>
        </p:pic>
        <p:pic>
          <p:nvPicPr>
            <p:cNvPr id="5" name="object 5"/>
            <p:cNvPicPr/>
            <p:nvPr/>
          </p:nvPicPr>
          <p:blipFill>
            <a:blip r:embed="rId3" cstate="print"/>
            <a:stretch>
              <a:fillRect/>
            </a:stretch>
          </p:blipFill>
          <p:spPr>
            <a:xfrm>
              <a:off x="0" y="0"/>
              <a:ext cx="3576296" cy="3441700"/>
            </a:xfrm>
            <a:prstGeom prst="rect">
              <a:avLst/>
            </a:prstGeom>
          </p:spPr>
        </p:pic>
        <p:sp>
          <p:nvSpPr>
            <p:cNvPr id="6" name="object 6"/>
            <p:cNvSpPr/>
            <p:nvPr/>
          </p:nvSpPr>
          <p:spPr>
            <a:xfrm>
              <a:off x="9900967" y="2843032"/>
              <a:ext cx="7625033" cy="45719"/>
            </a:xfrm>
            <a:custGeom>
              <a:avLst/>
              <a:gdLst/>
              <a:ahLst/>
              <a:cxnLst/>
              <a:rect l="l" t="t" r="r" b="b"/>
              <a:pathLst>
                <a:path w="7096125">
                  <a:moveTo>
                    <a:pt x="0" y="0"/>
                  </a:moveTo>
                  <a:lnTo>
                    <a:pt x="7096124" y="0"/>
                  </a:lnTo>
                </a:path>
              </a:pathLst>
            </a:custGeom>
            <a:ln w="76199">
              <a:solidFill>
                <a:srgbClr val="000000"/>
              </a:solidFill>
            </a:ln>
          </p:spPr>
          <p:txBody>
            <a:bodyPr wrap="square" lIns="0" tIns="0" rIns="0" bIns="0" rtlCol="0"/>
            <a:lstStyle/>
            <a:p>
              <a:endParaRPr/>
            </a:p>
          </p:txBody>
        </p:sp>
      </p:grpSp>
      <p:sp>
        <p:nvSpPr>
          <p:cNvPr id="7" name="object 7"/>
          <p:cNvSpPr/>
          <p:nvPr/>
        </p:nvSpPr>
        <p:spPr>
          <a:xfrm flipV="1">
            <a:off x="9900967" y="9563100"/>
            <a:ext cx="7701233" cy="124386"/>
          </a:xfrm>
          <a:custGeom>
            <a:avLst/>
            <a:gdLst/>
            <a:ahLst/>
            <a:cxnLst/>
            <a:rect l="l" t="t" r="r" b="b"/>
            <a:pathLst>
              <a:path w="7096125">
                <a:moveTo>
                  <a:pt x="7096124" y="0"/>
                </a:moveTo>
                <a:lnTo>
                  <a:pt x="0" y="0"/>
                </a:lnTo>
              </a:path>
            </a:pathLst>
          </a:custGeom>
          <a:ln w="76199">
            <a:solidFill>
              <a:srgbClr val="000000"/>
            </a:solidFill>
          </a:ln>
        </p:spPr>
        <p:txBody>
          <a:bodyPr wrap="square" lIns="0" tIns="0" rIns="0" bIns="0" rtlCol="0"/>
          <a:lstStyle/>
          <a:p>
            <a:endParaRPr/>
          </a:p>
        </p:txBody>
      </p:sp>
      <p:sp>
        <p:nvSpPr>
          <p:cNvPr id="9" name="object 9"/>
          <p:cNvSpPr txBox="1">
            <a:spLocks noGrp="1"/>
          </p:cNvSpPr>
          <p:nvPr>
            <p:ph type="title"/>
          </p:nvPr>
        </p:nvSpPr>
        <p:spPr>
          <a:xfrm>
            <a:off x="7342396" y="578165"/>
            <a:ext cx="3622675" cy="1249680"/>
          </a:xfrm>
          <a:prstGeom prst="rect">
            <a:avLst/>
          </a:prstGeom>
        </p:spPr>
        <p:txBody>
          <a:bodyPr vert="horz" wrap="square" lIns="0" tIns="16510" rIns="0" bIns="0" rtlCol="0">
            <a:spAutoFit/>
          </a:bodyPr>
          <a:lstStyle/>
          <a:p>
            <a:pPr marL="12700">
              <a:lnSpc>
                <a:spcPct val="100000"/>
              </a:lnSpc>
              <a:spcBef>
                <a:spcPts val="130"/>
              </a:spcBef>
            </a:pPr>
            <a:r>
              <a:rPr spc="-210" dirty="0">
                <a:latin typeface="Tahoma"/>
                <a:cs typeface="Tahoma"/>
              </a:rPr>
              <a:t>R</a:t>
            </a:r>
            <a:r>
              <a:rPr spc="-550" dirty="0">
                <a:latin typeface="Tahoma"/>
                <a:cs typeface="Tahoma"/>
              </a:rPr>
              <a:t>E</a:t>
            </a:r>
            <a:r>
              <a:rPr spc="-155" dirty="0">
                <a:latin typeface="Tahoma"/>
                <a:cs typeface="Tahoma"/>
              </a:rPr>
              <a:t>S</a:t>
            </a:r>
            <a:r>
              <a:rPr spc="-405" dirty="0">
                <a:latin typeface="Tahoma"/>
                <a:cs typeface="Tahoma"/>
              </a:rPr>
              <a:t>U</a:t>
            </a:r>
            <a:r>
              <a:rPr spc="-240" dirty="0">
                <a:latin typeface="Tahoma"/>
                <a:cs typeface="Tahoma"/>
              </a:rPr>
              <a:t>L</a:t>
            </a:r>
            <a:r>
              <a:rPr spc="-1325" dirty="0">
                <a:latin typeface="Tahoma"/>
                <a:cs typeface="Tahoma"/>
              </a:rPr>
              <a:t>T</a:t>
            </a:r>
          </a:p>
        </p:txBody>
      </p:sp>
      <p:sp>
        <p:nvSpPr>
          <p:cNvPr id="10" name="object 10"/>
          <p:cNvSpPr txBox="1"/>
          <p:nvPr/>
        </p:nvSpPr>
        <p:spPr>
          <a:xfrm>
            <a:off x="10080021" y="3009900"/>
            <a:ext cx="7266924" cy="7105149"/>
          </a:xfrm>
          <a:prstGeom prst="rect">
            <a:avLst/>
          </a:prstGeom>
        </p:spPr>
        <p:txBody>
          <a:bodyPr vert="horz" wrap="square" lIns="0" tIns="61594" rIns="0" bIns="0" rtlCol="0">
            <a:spAutoFit/>
          </a:bodyPr>
          <a:lstStyle/>
          <a:p>
            <a:pPr marL="12700">
              <a:lnSpc>
                <a:spcPct val="100000"/>
              </a:lnSpc>
              <a:spcBef>
                <a:spcPts val="484"/>
              </a:spcBef>
            </a:pPr>
            <a:r>
              <a:rPr lang="en-US" sz="2400" b="1" i="0" dirty="0">
                <a:solidFill>
                  <a:srgbClr val="0D0D0D"/>
                </a:solidFill>
                <a:effectLst/>
                <a:latin typeface="Söhne"/>
              </a:rPr>
              <a:t>Sentiment distribution plot:</a:t>
            </a:r>
          </a:p>
          <a:p>
            <a:pPr marL="355600" indent="-342900" algn="just">
              <a:lnSpc>
                <a:spcPct val="100000"/>
              </a:lnSpc>
              <a:spcBef>
                <a:spcPts val="484"/>
              </a:spcBef>
              <a:buFont typeface="Wingdings" panose="05000000000000000000" pitchFamily="2" charset="2"/>
              <a:buChar char="Ø"/>
            </a:pPr>
            <a:r>
              <a:rPr lang="en-US" sz="2400" dirty="0">
                <a:solidFill>
                  <a:srgbClr val="0D0D0D"/>
                </a:solidFill>
                <a:latin typeface="Söhne"/>
              </a:rPr>
              <a:t>It</a:t>
            </a:r>
            <a:r>
              <a:rPr lang="en-US" sz="2400" b="1" dirty="0">
                <a:solidFill>
                  <a:srgbClr val="0D0D0D"/>
                </a:solidFill>
                <a:latin typeface="Söhne"/>
              </a:rPr>
              <a:t> </a:t>
            </a:r>
            <a:r>
              <a:rPr lang="en-US" sz="2400" i="0" dirty="0">
                <a:solidFill>
                  <a:srgbClr val="0D0D0D"/>
                </a:solidFill>
                <a:effectLst/>
                <a:latin typeface="Söhne"/>
              </a:rPr>
              <a:t>is a bar graph which </a:t>
            </a:r>
            <a:r>
              <a:rPr lang="en-US" sz="2400" b="0" i="0" dirty="0">
                <a:solidFill>
                  <a:srgbClr val="0D0D0D"/>
                </a:solidFill>
                <a:effectLst/>
                <a:latin typeface="Söhne"/>
              </a:rPr>
              <a:t>provides insights into the balance or imbalance of sentiment classes in the dataset, which is crucial for understanding the data's overall sentiment composition.</a:t>
            </a:r>
          </a:p>
          <a:p>
            <a:pPr marL="355600" indent="-342900" algn="just">
              <a:spcBef>
                <a:spcPts val="484"/>
              </a:spcBef>
              <a:buFont typeface="Wingdings" panose="05000000000000000000" pitchFamily="2" charset="2"/>
              <a:buChar char="Ø"/>
            </a:pPr>
            <a:r>
              <a:rPr lang="en-US" sz="2400" b="0" i="0" dirty="0">
                <a:solidFill>
                  <a:srgbClr val="0D0D0D"/>
                </a:solidFill>
                <a:effectLst/>
                <a:latin typeface="Söhne"/>
              </a:rPr>
              <a:t>Each bar in the plot corresponds to a sentiment category, and the height of the bar indicates the number of reviews associated with that sentiment.</a:t>
            </a:r>
          </a:p>
          <a:p>
            <a:pPr marL="12700">
              <a:lnSpc>
                <a:spcPct val="100000"/>
              </a:lnSpc>
              <a:spcBef>
                <a:spcPts val="484"/>
              </a:spcBef>
            </a:pPr>
            <a:r>
              <a:rPr lang="en-US" sz="2400" b="1" i="0" dirty="0">
                <a:solidFill>
                  <a:srgbClr val="0D0D0D"/>
                </a:solidFill>
                <a:effectLst/>
                <a:latin typeface="Söhne"/>
              </a:rPr>
              <a:t>Review Length Distribution Plot:</a:t>
            </a:r>
          </a:p>
          <a:p>
            <a:pPr marL="355600" indent="-342900" algn="just">
              <a:lnSpc>
                <a:spcPct val="100000"/>
              </a:lnSpc>
              <a:spcBef>
                <a:spcPts val="484"/>
              </a:spcBef>
              <a:buFont typeface="Wingdings" panose="05000000000000000000" pitchFamily="2" charset="2"/>
              <a:buChar char="Ø"/>
            </a:pPr>
            <a:r>
              <a:rPr lang="en-US" sz="2400" dirty="0">
                <a:solidFill>
                  <a:srgbClr val="0D0D0D"/>
                </a:solidFill>
                <a:latin typeface="Söhne"/>
              </a:rPr>
              <a:t>It</a:t>
            </a:r>
            <a:r>
              <a:rPr lang="en-US" sz="2400" b="1" i="0" dirty="0">
                <a:solidFill>
                  <a:srgbClr val="0D0D0D"/>
                </a:solidFill>
                <a:effectLst/>
                <a:latin typeface="Söhne"/>
              </a:rPr>
              <a:t> </a:t>
            </a:r>
            <a:r>
              <a:rPr lang="en-US" sz="2400" i="0" dirty="0">
                <a:solidFill>
                  <a:srgbClr val="0D0D0D"/>
                </a:solidFill>
                <a:effectLst/>
                <a:latin typeface="Söhne"/>
              </a:rPr>
              <a:t>is a histogram which</a:t>
            </a:r>
            <a:r>
              <a:rPr lang="en-US" sz="2400" dirty="0">
                <a:solidFill>
                  <a:srgbClr val="0D0D0D"/>
                </a:solidFill>
                <a:latin typeface="Söhne"/>
              </a:rPr>
              <a:t> helps in understanding Distribution of Review Lengths across the dataset, </a:t>
            </a:r>
            <a:r>
              <a:rPr lang="en-US" sz="2400" b="0" i="0" dirty="0">
                <a:solidFill>
                  <a:srgbClr val="0D0D0D"/>
                </a:solidFill>
                <a:effectLst/>
                <a:latin typeface="Söhne"/>
              </a:rPr>
              <a:t>identifying any outliers in review lengths and determining the typical length of reviews.</a:t>
            </a:r>
          </a:p>
          <a:p>
            <a:pPr marL="355600" indent="-342900" algn="just">
              <a:spcBef>
                <a:spcPts val="484"/>
              </a:spcBef>
              <a:buFont typeface="Wingdings" panose="05000000000000000000" pitchFamily="2" charset="2"/>
              <a:buChar char="Ø"/>
            </a:pPr>
            <a:r>
              <a:rPr lang="en-US" sz="2400" b="0" i="0" dirty="0">
                <a:solidFill>
                  <a:srgbClr val="0D0D0D"/>
                </a:solidFill>
                <a:effectLst/>
                <a:latin typeface="Söhne"/>
              </a:rPr>
              <a:t>Each bar in the plot corresponds to a length range, and the height of the bar indicates the number of reviews with lengths falling within that range.</a:t>
            </a:r>
          </a:p>
          <a:p>
            <a:pPr marL="12700">
              <a:lnSpc>
                <a:spcPct val="100000"/>
              </a:lnSpc>
              <a:spcBef>
                <a:spcPts val="484"/>
              </a:spcBef>
            </a:pPr>
            <a:endParaRPr lang="en-US" sz="2400" dirty="0">
              <a:solidFill>
                <a:srgbClr val="0D0D0D"/>
              </a:solidFill>
              <a:latin typeface="Söhne"/>
            </a:endParaRPr>
          </a:p>
          <a:p>
            <a:pPr marL="12700">
              <a:lnSpc>
                <a:spcPct val="100000"/>
              </a:lnSpc>
              <a:spcBef>
                <a:spcPts val="484"/>
              </a:spcBef>
            </a:pPr>
            <a:endParaRPr lang="en-US" sz="2050" spc="335" dirty="0">
              <a:solidFill>
                <a:srgbClr val="231F20"/>
              </a:solidFill>
              <a:latin typeface="Tahoma"/>
              <a:cs typeface="Tahoma"/>
            </a:endParaRPr>
          </a:p>
        </p:txBody>
      </p:sp>
      <p:pic>
        <p:nvPicPr>
          <p:cNvPr id="11" name="Picture 10">
            <a:extLst>
              <a:ext uri="{FF2B5EF4-FFF2-40B4-BE49-F238E27FC236}">
                <a16:creationId xmlns:a16="http://schemas.microsoft.com/office/drawing/2014/main" id="{1FEF52C0-7E95-A203-A246-AD04B2F40FBC}"/>
              </a:ext>
            </a:extLst>
          </p:cNvPr>
          <p:cNvPicPr>
            <a:picLocks noChangeAspect="1"/>
          </p:cNvPicPr>
          <p:nvPr/>
        </p:nvPicPr>
        <p:blipFill>
          <a:blip r:embed="rId4"/>
          <a:stretch>
            <a:fillRect/>
          </a:stretch>
        </p:blipFill>
        <p:spPr>
          <a:xfrm>
            <a:off x="381000" y="3050540"/>
            <a:ext cx="9135526" cy="6501579"/>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18290540" cy="3441700"/>
            <a:chOff x="0" y="0"/>
            <a:chExt cx="18290540" cy="3441700"/>
          </a:xfrm>
        </p:grpSpPr>
        <p:sp>
          <p:nvSpPr>
            <p:cNvPr id="3" name="object 3"/>
            <p:cNvSpPr/>
            <p:nvPr/>
          </p:nvSpPr>
          <p:spPr>
            <a:xfrm>
              <a:off x="0" y="0"/>
              <a:ext cx="18290540" cy="2298065"/>
            </a:xfrm>
            <a:custGeom>
              <a:avLst/>
              <a:gdLst/>
              <a:ahLst/>
              <a:cxnLst/>
              <a:rect l="l" t="t" r="r" b="b"/>
              <a:pathLst>
                <a:path w="18290540" h="2298065">
                  <a:moveTo>
                    <a:pt x="18290169" y="2297489"/>
                  </a:moveTo>
                  <a:lnTo>
                    <a:pt x="0" y="2297489"/>
                  </a:lnTo>
                  <a:lnTo>
                    <a:pt x="0" y="0"/>
                  </a:lnTo>
                  <a:lnTo>
                    <a:pt x="18290169" y="0"/>
                  </a:lnTo>
                  <a:lnTo>
                    <a:pt x="18290169" y="2297489"/>
                  </a:lnTo>
                  <a:close/>
                </a:path>
              </a:pathLst>
            </a:custGeom>
            <a:solidFill>
              <a:srgbClr val="1A1A1A"/>
            </a:solidFill>
          </p:spPr>
          <p:txBody>
            <a:bodyPr wrap="square" lIns="0" tIns="0" rIns="0" bIns="0" rtlCol="0"/>
            <a:lstStyle/>
            <a:p>
              <a:endParaRPr/>
            </a:p>
          </p:txBody>
        </p:sp>
        <p:pic>
          <p:nvPicPr>
            <p:cNvPr id="4" name="object 4"/>
            <p:cNvPicPr/>
            <p:nvPr/>
          </p:nvPicPr>
          <p:blipFill>
            <a:blip r:embed="rId2" cstate="print"/>
            <a:stretch>
              <a:fillRect/>
            </a:stretch>
          </p:blipFill>
          <p:spPr>
            <a:xfrm>
              <a:off x="13466148" y="0"/>
              <a:ext cx="4821850" cy="3073400"/>
            </a:xfrm>
            <a:prstGeom prst="rect">
              <a:avLst/>
            </a:prstGeom>
          </p:spPr>
        </p:pic>
        <p:pic>
          <p:nvPicPr>
            <p:cNvPr id="5" name="object 5"/>
            <p:cNvPicPr/>
            <p:nvPr/>
          </p:nvPicPr>
          <p:blipFill>
            <a:blip r:embed="rId3" cstate="print"/>
            <a:stretch>
              <a:fillRect/>
            </a:stretch>
          </p:blipFill>
          <p:spPr>
            <a:xfrm>
              <a:off x="0" y="0"/>
              <a:ext cx="3576296" cy="3441700"/>
            </a:xfrm>
            <a:prstGeom prst="rect">
              <a:avLst/>
            </a:prstGeom>
          </p:spPr>
        </p:pic>
        <p:sp>
          <p:nvSpPr>
            <p:cNvPr id="6" name="object 6"/>
            <p:cNvSpPr/>
            <p:nvPr/>
          </p:nvSpPr>
          <p:spPr>
            <a:xfrm>
              <a:off x="9900967" y="2843033"/>
              <a:ext cx="7096125" cy="0"/>
            </a:xfrm>
            <a:custGeom>
              <a:avLst/>
              <a:gdLst/>
              <a:ahLst/>
              <a:cxnLst/>
              <a:rect l="l" t="t" r="r" b="b"/>
              <a:pathLst>
                <a:path w="7096125">
                  <a:moveTo>
                    <a:pt x="0" y="0"/>
                  </a:moveTo>
                  <a:lnTo>
                    <a:pt x="7096124" y="0"/>
                  </a:lnTo>
                </a:path>
              </a:pathLst>
            </a:custGeom>
            <a:ln w="76199">
              <a:solidFill>
                <a:srgbClr val="000000"/>
              </a:solidFill>
            </a:ln>
          </p:spPr>
          <p:txBody>
            <a:bodyPr wrap="square" lIns="0" tIns="0" rIns="0" bIns="0" rtlCol="0"/>
            <a:lstStyle/>
            <a:p>
              <a:endParaRPr/>
            </a:p>
          </p:txBody>
        </p:sp>
      </p:grpSp>
      <p:sp>
        <p:nvSpPr>
          <p:cNvPr id="7" name="object 7"/>
          <p:cNvSpPr/>
          <p:nvPr/>
        </p:nvSpPr>
        <p:spPr>
          <a:xfrm>
            <a:off x="9900967" y="9687486"/>
            <a:ext cx="7096125" cy="0"/>
          </a:xfrm>
          <a:custGeom>
            <a:avLst/>
            <a:gdLst/>
            <a:ahLst/>
            <a:cxnLst/>
            <a:rect l="l" t="t" r="r" b="b"/>
            <a:pathLst>
              <a:path w="7096125">
                <a:moveTo>
                  <a:pt x="7096124" y="0"/>
                </a:moveTo>
                <a:lnTo>
                  <a:pt x="0" y="0"/>
                </a:lnTo>
              </a:path>
            </a:pathLst>
          </a:custGeom>
          <a:ln w="76199">
            <a:solidFill>
              <a:srgbClr val="000000"/>
            </a:solidFill>
          </a:ln>
        </p:spPr>
        <p:txBody>
          <a:bodyPr wrap="square" lIns="0" tIns="0" rIns="0" bIns="0" rtlCol="0"/>
          <a:lstStyle/>
          <a:p>
            <a:endParaRPr/>
          </a:p>
        </p:txBody>
      </p:sp>
      <p:sp>
        <p:nvSpPr>
          <p:cNvPr id="9" name="object 9"/>
          <p:cNvSpPr txBox="1">
            <a:spLocks noGrp="1"/>
          </p:cNvSpPr>
          <p:nvPr>
            <p:ph type="title"/>
          </p:nvPr>
        </p:nvSpPr>
        <p:spPr>
          <a:xfrm>
            <a:off x="7342396" y="578165"/>
            <a:ext cx="3622675" cy="1249680"/>
          </a:xfrm>
          <a:prstGeom prst="rect">
            <a:avLst/>
          </a:prstGeom>
        </p:spPr>
        <p:txBody>
          <a:bodyPr vert="horz" wrap="square" lIns="0" tIns="16510" rIns="0" bIns="0" rtlCol="0">
            <a:spAutoFit/>
          </a:bodyPr>
          <a:lstStyle/>
          <a:p>
            <a:pPr marL="12700">
              <a:lnSpc>
                <a:spcPct val="100000"/>
              </a:lnSpc>
              <a:spcBef>
                <a:spcPts val="130"/>
              </a:spcBef>
            </a:pPr>
            <a:r>
              <a:rPr spc="-210" dirty="0">
                <a:latin typeface="Tahoma"/>
                <a:cs typeface="Tahoma"/>
              </a:rPr>
              <a:t>R</a:t>
            </a:r>
            <a:r>
              <a:rPr spc="-550" dirty="0">
                <a:latin typeface="Tahoma"/>
                <a:cs typeface="Tahoma"/>
              </a:rPr>
              <a:t>E</a:t>
            </a:r>
            <a:r>
              <a:rPr spc="-155" dirty="0">
                <a:latin typeface="Tahoma"/>
                <a:cs typeface="Tahoma"/>
              </a:rPr>
              <a:t>S</a:t>
            </a:r>
            <a:r>
              <a:rPr spc="-405" dirty="0">
                <a:latin typeface="Tahoma"/>
                <a:cs typeface="Tahoma"/>
              </a:rPr>
              <a:t>U</a:t>
            </a:r>
            <a:r>
              <a:rPr spc="-240" dirty="0">
                <a:latin typeface="Tahoma"/>
                <a:cs typeface="Tahoma"/>
              </a:rPr>
              <a:t>L</a:t>
            </a:r>
            <a:r>
              <a:rPr spc="-1325" dirty="0">
                <a:latin typeface="Tahoma"/>
                <a:cs typeface="Tahoma"/>
              </a:rPr>
              <a:t>T</a:t>
            </a:r>
          </a:p>
        </p:txBody>
      </p:sp>
      <p:sp>
        <p:nvSpPr>
          <p:cNvPr id="10" name="object 10"/>
          <p:cNvSpPr txBox="1"/>
          <p:nvPr/>
        </p:nvSpPr>
        <p:spPr>
          <a:xfrm>
            <a:off x="10182876" y="3363655"/>
            <a:ext cx="6885924" cy="6941066"/>
          </a:xfrm>
          <a:prstGeom prst="rect">
            <a:avLst/>
          </a:prstGeom>
        </p:spPr>
        <p:txBody>
          <a:bodyPr vert="horz" wrap="square" lIns="0" tIns="61594" rIns="0" bIns="0" rtlCol="0">
            <a:spAutoFit/>
          </a:bodyPr>
          <a:lstStyle/>
          <a:p>
            <a:pPr marL="342900" lvl="0" indent="-342900" algn="just">
              <a:lnSpc>
                <a:spcPct val="107000"/>
              </a:lnSpc>
              <a:buFont typeface="Wingdings" panose="05000000000000000000" pitchFamily="2" charset="2"/>
              <a:buChar char="Ø"/>
            </a:pPr>
            <a:r>
              <a:rPr lang="en-US" sz="2200" kern="100" dirty="0">
                <a:effectLst/>
                <a:latin typeface="Trebuchet MS" panose="020B0603020202020204" pitchFamily="34" charset="0"/>
                <a:ea typeface="Tahoma" panose="020B0604030504040204" pitchFamily="34" charset="0"/>
                <a:cs typeface="Tahoma" panose="020B0604030504040204" pitchFamily="34" charset="0"/>
              </a:rPr>
              <a:t>The first scatter plot represents the predicted probabilities for the ‘Negative’ class sentiments where </a:t>
            </a:r>
            <a:r>
              <a:rPr lang="en-US" sz="2200" b="0" i="0" dirty="0">
                <a:solidFill>
                  <a:srgbClr val="0D0D0D"/>
                </a:solidFill>
                <a:effectLst/>
                <a:latin typeface="Trebuchet MS" panose="020B0603020202020204" pitchFamily="34" charset="0"/>
              </a:rPr>
              <a:t>most points clustered towards the lower end of the probability scale, indicating high confidence in predicting negative sentiments</a:t>
            </a:r>
            <a:endParaRPr lang="en-IN" sz="2200" kern="100" dirty="0">
              <a:effectLst/>
              <a:latin typeface="Trebuchet MS" panose="020B0603020202020204" pitchFamily="34" charset="0"/>
              <a:ea typeface="Tahoma" panose="020B0604030504040204" pitchFamily="34" charset="0"/>
              <a:cs typeface="Tahoma" panose="020B0604030504040204" pitchFamily="34" charset="0"/>
            </a:endParaRPr>
          </a:p>
          <a:p>
            <a:pPr marL="342900" lvl="0" indent="-342900" algn="just">
              <a:lnSpc>
                <a:spcPct val="107000"/>
              </a:lnSpc>
              <a:spcAft>
                <a:spcPts val="800"/>
              </a:spcAft>
              <a:buFont typeface="Wingdings" panose="05000000000000000000" pitchFamily="2" charset="2"/>
              <a:buChar char="Ø"/>
            </a:pPr>
            <a:r>
              <a:rPr lang="en-US" sz="2200" kern="100" dirty="0">
                <a:effectLst/>
                <a:latin typeface="Trebuchet MS" panose="020B0603020202020204" pitchFamily="34" charset="0"/>
                <a:ea typeface="Tahoma" panose="020B0604030504040204" pitchFamily="34" charset="0"/>
                <a:cs typeface="Tahoma" panose="020B0604030504040204" pitchFamily="34" charset="0"/>
              </a:rPr>
              <a:t> </a:t>
            </a:r>
            <a:r>
              <a:rPr lang="en-US" sz="2200" dirty="0">
                <a:solidFill>
                  <a:srgbClr val="0D0D0D"/>
                </a:solidFill>
                <a:latin typeface="Trebuchet MS" panose="020B0603020202020204" pitchFamily="34" charset="0"/>
              </a:rPr>
              <a:t>The second scatter plot represents the predicted probabilities for the ‘Positive’ class sentiments where most points clustered towards the higher end of the probability scale, indicating high confidence in predicting positive sentiments.</a:t>
            </a:r>
          </a:p>
          <a:p>
            <a:pPr marL="342900" lvl="0" indent="-342900" algn="just">
              <a:lnSpc>
                <a:spcPct val="107000"/>
              </a:lnSpc>
              <a:spcAft>
                <a:spcPts val="800"/>
              </a:spcAft>
              <a:buFont typeface="Wingdings" panose="05000000000000000000" pitchFamily="2" charset="2"/>
              <a:buChar char="Ø"/>
            </a:pPr>
            <a:r>
              <a:rPr lang="en-US" sz="2200" dirty="0">
                <a:solidFill>
                  <a:srgbClr val="0D0D0D"/>
                </a:solidFill>
                <a:latin typeface="Trebuchet MS" panose="020B0603020202020204" pitchFamily="34" charset="0"/>
              </a:rPr>
              <a:t>Overall, this plot visualize the predicted probabilities for the 'Negative' and 'Positive' classes in separate scatter plots which is a great way to assess the performance &amp; provides valuable insights into the strengths and weaknesses of the Naïve Bayes classifier.</a:t>
            </a:r>
            <a:endParaRPr lang="en-IN" sz="2200" dirty="0">
              <a:solidFill>
                <a:srgbClr val="0D0D0D"/>
              </a:solidFill>
              <a:latin typeface="Trebuchet MS" panose="020B0603020202020204" pitchFamily="34" charset="0"/>
            </a:endParaRPr>
          </a:p>
          <a:p>
            <a:pPr marL="342900" lvl="0" indent="-342900">
              <a:lnSpc>
                <a:spcPct val="107000"/>
              </a:lnSpc>
              <a:spcAft>
                <a:spcPts val="800"/>
              </a:spcAft>
              <a:buFont typeface="+mj-lt"/>
              <a:buAutoNum type="arabicPeriod"/>
            </a:pP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12700">
              <a:lnSpc>
                <a:spcPct val="100000"/>
              </a:lnSpc>
              <a:spcBef>
                <a:spcPts val="484"/>
              </a:spcBef>
            </a:pPr>
            <a:endParaRPr sz="2050" dirty="0">
              <a:latin typeface="Tahoma"/>
              <a:cs typeface="Tahoma"/>
            </a:endParaRPr>
          </a:p>
        </p:txBody>
      </p:sp>
      <p:pic>
        <p:nvPicPr>
          <p:cNvPr id="11" name="Picture 10">
            <a:extLst>
              <a:ext uri="{FF2B5EF4-FFF2-40B4-BE49-F238E27FC236}">
                <a16:creationId xmlns:a16="http://schemas.microsoft.com/office/drawing/2014/main" id="{0CF26ED8-9B56-957C-43EA-000CDC77714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1878" y="2639979"/>
            <a:ext cx="7769343" cy="6705592"/>
          </a:xfrm>
          <a:prstGeom prst="rect">
            <a:avLst/>
          </a:prstGeom>
        </p:spPr>
      </p:pic>
    </p:spTree>
    <p:extLst>
      <p:ext uri="{BB962C8B-B14F-4D97-AF65-F5344CB8AC3E}">
        <p14:creationId xmlns:p14="http://schemas.microsoft.com/office/powerpoint/2010/main" val="1978271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11628" y="0"/>
            <a:ext cx="18288000" cy="10287000"/>
            <a:chOff x="0" y="0"/>
            <a:chExt cx="18288000" cy="10287000"/>
          </a:xfrm>
        </p:grpSpPr>
        <p:pic>
          <p:nvPicPr>
            <p:cNvPr id="3" name="object 3"/>
            <p:cNvPicPr/>
            <p:nvPr/>
          </p:nvPicPr>
          <p:blipFill>
            <a:blip r:embed="rId2" cstate="print"/>
            <a:stretch>
              <a:fillRect/>
            </a:stretch>
          </p:blipFill>
          <p:spPr>
            <a:xfrm>
              <a:off x="0" y="0"/>
              <a:ext cx="18287999" cy="10286999"/>
            </a:xfrm>
            <a:prstGeom prst="rect">
              <a:avLst/>
            </a:prstGeom>
          </p:spPr>
        </p:pic>
        <p:pic>
          <p:nvPicPr>
            <p:cNvPr id="4" name="object 4"/>
            <p:cNvPicPr/>
            <p:nvPr/>
          </p:nvPicPr>
          <p:blipFill>
            <a:blip r:embed="rId3" cstate="print"/>
            <a:stretch>
              <a:fillRect/>
            </a:stretch>
          </p:blipFill>
          <p:spPr>
            <a:xfrm>
              <a:off x="4298512" y="6320677"/>
              <a:ext cx="9267660" cy="3966322"/>
            </a:xfrm>
            <a:prstGeom prst="rect">
              <a:avLst/>
            </a:prstGeom>
          </p:spPr>
        </p:pic>
      </p:grpSp>
      <p:sp>
        <p:nvSpPr>
          <p:cNvPr id="5" name="object 5"/>
          <p:cNvSpPr txBox="1"/>
          <p:nvPr/>
        </p:nvSpPr>
        <p:spPr>
          <a:xfrm>
            <a:off x="1594093" y="2702811"/>
            <a:ext cx="4182110" cy="1151255"/>
          </a:xfrm>
          <a:prstGeom prst="rect">
            <a:avLst/>
          </a:prstGeom>
          <a:solidFill>
            <a:srgbClr val="1A1A1A"/>
          </a:solidFill>
        </p:spPr>
        <p:txBody>
          <a:bodyPr vert="horz" wrap="square" lIns="0" tIns="17145" rIns="0" bIns="0" rtlCol="0">
            <a:spAutoFit/>
          </a:bodyPr>
          <a:lstStyle/>
          <a:p>
            <a:pPr marL="1376680" marR="95250" indent="-1273175">
              <a:lnSpc>
                <a:spcPts val="4050"/>
              </a:lnSpc>
              <a:spcBef>
                <a:spcPts val="135"/>
              </a:spcBef>
            </a:pPr>
            <a:r>
              <a:rPr sz="2950" b="1" spc="140" dirty="0">
                <a:solidFill>
                  <a:srgbClr val="FFFFFF"/>
                </a:solidFill>
                <a:latin typeface="Arial"/>
                <a:cs typeface="Arial"/>
              </a:rPr>
              <a:t>Data-driven</a:t>
            </a:r>
            <a:r>
              <a:rPr sz="2950" b="1" spc="-95" dirty="0">
                <a:solidFill>
                  <a:srgbClr val="FFFFFF"/>
                </a:solidFill>
                <a:latin typeface="Arial"/>
                <a:cs typeface="Arial"/>
              </a:rPr>
              <a:t> </a:t>
            </a:r>
            <a:r>
              <a:rPr sz="2950" b="1" spc="40" dirty="0">
                <a:solidFill>
                  <a:srgbClr val="FFFFFF"/>
                </a:solidFill>
                <a:latin typeface="Arial"/>
                <a:cs typeface="Arial"/>
              </a:rPr>
              <a:t>Decision </a:t>
            </a:r>
            <a:r>
              <a:rPr sz="2950" b="1" spc="-805" dirty="0">
                <a:solidFill>
                  <a:srgbClr val="FFFFFF"/>
                </a:solidFill>
                <a:latin typeface="Arial"/>
                <a:cs typeface="Arial"/>
              </a:rPr>
              <a:t> </a:t>
            </a:r>
            <a:r>
              <a:rPr sz="2950" b="1" spc="10" dirty="0">
                <a:solidFill>
                  <a:srgbClr val="FFFFFF"/>
                </a:solidFill>
                <a:latin typeface="Arial"/>
                <a:cs typeface="Arial"/>
              </a:rPr>
              <a:t>Making:</a:t>
            </a:r>
            <a:endParaRPr sz="2950">
              <a:latin typeface="Arial"/>
              <a:cs typeface="Arial"/>
            </a:endParaRPr>
          </a:p>
        </p:txBody>
      </p:sp>
      <p:sp>
        <p:nvSpPr>
          <p:cNvPr id="6" name="object 6"/>
          <p:cNvSpPr txBox="1">
            <a:spLocks noGrp="1"/>
          </p:cNvSpPr>
          <p:nvPr>
            <p:ph type="title"/>
          </p:nvPr>
        </p:nvSpPr>
        <p:spPr>
          <a:xfrm>
            <a:off x="6096432" y="1422624"/>
            <a:ext cx="5134610" cy="1084580"/>
          </a:xfrm>
          <a:prstGeom prst="rect">
            <a:avLst/>
          </a:prstGeom>
        </p:spPr>
        <p:txBody>
          <a:bodyPr vert="horz" wrap="square" lIns="0" tIns="12065" rIns="0" bIns="0" rtlCol="0">
            <a:spAutoFit/>
          </a:bodyPr>
          <a:lstStyle/>
          <a:p>
            <a:pPr marL="12700">
              <a:lnSpc>
                <a:spcPct val="100000"/>
              </a:lnSpc>
              <a:spcBef>
                <a:spcPts val="95"/>
              </a:spcBef>
            </a:pPr>
            <a:r>
              <a:rPr sz="6950" spc="-290" dirty="0">
                <a:solidFill>
                  <a:srgbClr val="231F20"/>
                </a:solidFill>
              </a:rPr>
              <a:t>ADVANTAGES</a:t>
            </a:r>
            <a:endParaRPr sz="6950" dirty="0"/>
          </a:p>
        </p:txBody>
      </p:sp>
      <p:sp>
        <p:nvSpPr>
          <p:cNvPr id="7" name="object 7"/>
          <p:cNvSpPr txBox="1"/>
          <p:nvPr/>
        </p:nvSpPr>
        <p:spPr>
          <a:xfrm>
            <a:off x="1845669" y="4003465"/>
            <a:ext cx="3331210" cy="3111500"/>
          </a:xfrm>
          <a:prstGeom prst="rect">
            <a:avLst/>
          </a:prstGeom>
        </p:spPr>
        <p:txBody>
          <a:bodyPr vert="horz" wrap="square" lIns="0" tIns="50165" rIns="0" bIns="0" rtlCol="0">
            <a:spAutoFit/>
          </a:bodyPr>
          <a:lstStyle/>
          <a:p>
            <a:pPr algn="ctr">
              <a:lnSpc>
                <a:spcPct val="100000"/>
              </a:lnSpc>
              <a:spcBef>
                <a:spcPts val="395"/>
              </a:spcBef>
            </a:pPr>
            <a:r>
              <a:rPr sz="2000" spc="250" dirty="0">
                <a:solidFill>
                  <a:srgbClr val="231F20"/>
                </a:solidFill>
                <a:latin typeface="Tahoma"/>
                <a:cs typeface="Tahoma"/>
              </a:rPr>
              <a:t>Machine</a:t>
            </a:r>
            <a:r>
              <a:rPr sz="2000" spc="270" dirty="0">
                <a:solidFill>
                  <a:srgbClr val="231F20"/>
                </a:solidFill>
                <a:latin typeface="Tahoma"/>
                <a:cs typeface="Tahoma"/>
              </a:rPr>
              <a:t> </a:t>
            </a:r>
            <a:r>
              <a:rPr sz="2000" spc="195" dirty="0">
                <a:solidFill>
                  <a:srgbClr val="231F20"/>
                </a:solidFill>
                <a:latin typeface="Tahoma"/>
                <a:cs typeface="Tahoma"/>
              </a:rPr>
              <a:t>learning</a:t>
            </a:r>
            <a:endParaRPr sz="2000" dirty="0">
              <a:latin typeface="Tahoma"/>
              <a:cs typeface="Tahoma"/>
            </a:endParaRPr>
          </a:p>
          <a:p>
            <a:pPr marL="12700" marR="5080" algn="ctr">
              <a:lnSpc>
                <a:spcPct val="112500"/>
              </a:lnSpc>
            </a:pPr>
            <a:r>
              <a:rPr sz="2000" spc="225" dirty="0">
                <a:solidFill>
                  <a:srgbClr val="231F20"/>
                </a:solidFill>
                <a:latin typeface="Tahoma"/>
                <a:cs typeface="Tahoma"/>
              </a:rPr>
              <a:t>algorithms</a:t>
            </a:r>
            <a:r>
              <a:rPr sz="2000" spc="295" dirty="0">
                <a:solidFill>
                  <a:srgbClr val="231F20"/>
                </a:solidFill>
                <a:latin typeface="Tahoma"/>
                <a:cs typeface="Tahoma"/>
              </a:rPr>
              <a:t> </a:t>
            </a:r>
            <a:r>
              <a:rPr sz="2000" spc="210" dirty="0">
                <a:solidFill>
                  <a:srgbClr val="231F20"/>
                </a:solidFill>
                <a:latin typeface="Tahoma"/>
                <a:cs typeface="Tahoma"/>
              </a:rPr>
              <a:t>analyze</a:t>
            </a:r>
            <a:r>
              <a:rPr sz="2000" spc="295" dirty="0">
                <a:solidFill>
                  <a:srgbClr val="231F20"/>
                </a:solidFill>
                <a:latin typeface="Tahoma"/>
                <a:cs typeface="Tahoma"/>
              </a:rPr>
              <a:t> </a:t>
            </a:r>
            <a:r>
              <a:rPr sz="2000" spc="220" dirty="0">
                <a:solidFill>
                  <a:srgbClr val="231F20"/>
                </a:solidFill>
                <a:latin typeface="Tahoma"/>
                <a:cs typeface="Tahoma"/>
              </a:rPr>
              <a:t>vast </a:t>
            </a:r>
            <a:r>
              <a:rPr sz="2000" spc="-610" dirty="0">
                <a:solidFill>
                  <a:srgbClr val="231F20"/>
                </a:solidFill>
                <a:latin typeface="Tahoma"/>
                <a:cs typeface="Tahoma"/>
              </a:rPr>
              <a:t> </a:t>
            </a:r>
            <a:r>
              <a:rPr sz="2000" spc="245" dirty="0">
                <a:solidFill>
                  <a:srgbClr val="231F20"/>
                </a:solidFill>
                <a:latin typeface="Tahoma"/>
                <a:cs typeface="Tahoma"/>
              </a:rPr>
              <a:t>amounts</a:t>
            </a:r>
            <a:r>
              <a:rPr sz="2000" spc="280" dirty="0">
                <a:solidFill>
                  <a:srgbClr val="231F20"/>
                </a:solidFill>
                <a:latin typeface="Tahoma"/>
                <a:cs typeface="Tahoma"/>
              </a:rPr>
              <a:t> </a:t>
            </a:r>
            <a:r>
              <a:rPr sz="2000" spc="165" dirty="0">
                <a:solidFill>
                  <a:srgbClr val="231F20"/>
                </a:solidFill>
                <a:latin typeface="Tahoma"/>
                <a:cs typeface="Tahoma"/>
              </a:rPr>
              <a:t>of</a:t>
            </a:r>
            <a:r>
              <a:rPr sz="2000" spc="285" dirty="0">
                <a:solidFill>
                  <a:srgbClr val="231F20"/>
                </a:solidFill>
                <a:latin typeface="Tahoma"/>
                <a:cs typeface="Tahoma"/>
              </a:rPr>
              <a:t> </a:t>
            </a:r>
            <a:r>
              <a:rPr sz="2000" spc="240" dirty="0">
                <a:solidFill>
                  <a:srgbClr val="231F20"/>
                </a:solidFill>
                <a:latin typeface="Tahoma"/>
                <a:cs typeface="Tahoma"/>
              </a:rPr>
              <a:t>historical</a:t>
            </a:r>
            <a:endParaRPr sz="2000" dirty="0">
              <a:latin typeface="Tahoma"/>
              <a:cs typeface="Tahoma"/>
            </a:endParaRPr>
          </a:p>
          <a:p>
            <a:pPr marL="33655" marR="26034" algn="ctr">
              <a:lnSpc>
                <a:spcPct val="112500"/>
              </a:lnSpc>
            </a:pPr>
            <a:r>
              <a:rPr lang="en-IN" sz="2000" spc="30" dirty="0">
                <a:solidFill>
                  <a:srgbClr val="231F20"/>
                </a:solidFill>
                <a:latin typeface="Tahoma"/>
                <a:cs typeface="Tahoma"/>
              </a:rPr>
              <a:t>Review </a:t>
            </a:r>
            <a:r>
              <a:rPr sz="2000" spc="350" dirty="0">
                <a:solidFill>
                  <a:srgbClr val="231F20"/>
                </a:solidFill>
                <a:latin typeface="Tahoma"/>
                <a:cs typeface="Tahoma"/>
              </a:rPr>
              <a:t>d</a:t>
            </a:r>
            <a:r>
              <a:rPr sz="2000" spc="229" dirty="0">
                <a:solidFill>
                  <a:srgbClr val="231F20"/>
                </a:solidFill>
                <a:latin typeface="Tahoma"/>
                <a:cs typeface="Tahoma"/>
              </a:rPr>
              <a:t>a</a:t>
            </a:r>
            <a:r>
              <a:rPr sz="2000" spc="300" dirty="0">
                <a:solidFill>
                  <a:srgbClr val="231F20"/>
                </a:solidFill>
                <a:latin typeface="Tahoma"/>
                <a:cs typeface="Tahoma"/>
              </a:rPr>
              <a:t>t</a:t>
            </a:r>
            <a:r>
              <a:rPr sz="2000" spc="229" dirty="0">
                <a:solidFill>
                  <a:srgbClr val="231F20"/>
                </a:solidFill>
                <a:latin typeface="Tahoma"/>
                <a:cs typeface="Tahoma"/>
              </a:rPr>
              <a:t>a</a:t>
            </a:r>
            <a:r>
              <a:rPr sz="2000" spc="-250" dirty="0">
                <a:solidFill>
                  <a:srgbClr val="231F20"/>
                </a:solidFill>
                <a:latin typeface="Tahoma"/>
                <a:cs typeface="Tahoma"/>
              </a:rPr>
              <a:t>,</a:t>
            </a:r>
            <a:r>
              <a:rPr sz="2000" spc="300" dirty="0">
                <a:solidFill>
                  <a:srgbClr val="231F20"/>
                </a:solidFill>
                <a:latin typeface="Tahoma"/>
                <a:cs typeface="Tahoma"/>
              </a:rPr>
              <a:t> </a:t>
            </a:r>
            <a:r>
              <a:rPr sz="2000" spc="285" dirty="0">
                <a:solidFill>
                  <a:srgbClr val="231F20"/>
                </a:solidFill>
                <a:latin typeface="Tahoma"/>
                <a:cs typeface="Tahoma"/>
              </a:rPr>
              <a:t>e</a:t>
            </a:r>
            <a:r>
              <a:rPr sz="2000" spc="225" dirty="0">
                <a:solidFill>
                  <a:srgbClr val="231F20"/>
                </a:solidFill>
                <a:latin typeface="Tahoma"/>
                <a:cs typeface="Tahoma"/>
              </a:rPr>
              <a:t>n</a:t>
            </a:r>
            <a:r>
              <a:rPr sz="2000" spc="229" dirty="0">
                <a:solidFill>
                  <a:srgbClr val="231F20"/>
                </a:solidFill>
                <a:latin typeface="Tahoma"/>
                <a:cs typeface="Tahoma"/>
              </a:rPr>
              <a:t>a</a:t>
            </a:r>
            <a:r>
              <a:rPr sz="2000" spc="350" dirty="0">
                <a:solidFill>
                  <a:srgbClr val="231F20"/>
                </a:solidFill>
                <a:latin typeface="Tahoma"/>
                <a:cs typeface="Tahoma"/>
              </a:rPr>
              <a:t>b</a:t>
            </a:r>
            <a:r>
              <a:rPr sz="2000" spc="180" dirty="0">
                <a:solidFill>
                  <a:srgbClr val="231F20"/>
                </a:solidFill>
                <a:latin typeface="Tahoma"/>
                <a:cs typeface="Tahoma"/>
              </a:rPr>
              <a:t>l</a:t>
            </a:r>
            <a:r>
              <a:rPr sz="2000" spc="215" dirty="0">
                <a:solidFill>
                  <a:srgbClr val="231F20"/>
                </a:solidFill>
                <a:latin typeface="Tahoma"/>
                <a:cs typeface="Tahoma"/>
              </a:rPr>
              <a:t>i</a:t>
            </a:r>
            <a:r>
              <a:rPr sz="2000" spc="225" dirty="0">
                <a:solidFill>
                  <a:srgbClr val="231F20"/>
                </a:solidFill>
                <a:latin typeface="Tahoma"/>
                <a:cs typeface="Tahoma"/>
              </a:rPr>
              <a:t>n</a:t>
            </a:r>
            <a:r>
              <a:rPr sz="2000" dirty="0">
                <a:solidFill>
                  <a:srgbClr val="231F20"/>
                </a:solidFill>
                <a:latin typeface="Tahoma"/>
                <a:cs typeface="Tahoma"/>
              </a:rPr>
              <a:t>g  </a:t>
            </a:r>
            <a:r>
              <a:rPr lang="en-US" sz="2000" spc="245" dirty="0">
                <a:solidFill>
                  <a:srgbClr val="231F20"/>
                </a:solidFill>
                <a:latin typeface="Tahoma"/>
                <a:cs typeface="Tahoma"/>
              </a:rPr>
              <a:t>users</a:t>
            </a:r>
            <a:r>
              <a:rPr sz="2000" spc="290" dirty="0">
                <a:solidFill>
                  <a:srgbClr val="231F20"/>
                </a:solidFill>
                <a:latin typeface="Tahoma"/>
                <a:cs typeface="Tahoma"/>
              </a:rPr>
              <a:t> </a:t>
            </a:r>
            <a:r>
              <a:rPr sz="2000" spc="200" dirty="0">
                <a:solidFill>
                  <a:srgbClr val="231F20"/>
                </a:solidFill>
                <a:latin typeface="Tahoma"/>
                <a:cs typeface="Tahoma"/>
              </a:rPr>
              <a:t>to</a:t>
            </a:r>
            <a:r>
              <a:rPr sz="2000" spc="290" dirty="0">
                <a:solidFill>
                  <a:srgbClr val="231F20"/>
                </a:solidFill>
                <a:latin typeface="Tahoma"/>
                <a:cs typeface="Tahoma"/>
              </a:rPr>
              <a:t> </a:t>
            </a:r>
            <a:r>
              <a:rPr sz="2000" spc="210" dirty="0">
                <a:solidFill>
                  <a:srgbClr val="231F20"/>
                </a:solidFill>
                <a:latin typeface="Tahoma"/>
                <a:cs typeface="Tahoma"/>
              </a:rPr>
              <a:t>make</a:t>
            </a:r>
            <a:endParaRPr sz="2000" dirty="0">
              <a:latin typeface="Tahoma"/>
              <a:cs typeface="Tahoma"/>
            </a:endParaRPr>
          </a:p>
          <a:p>
            <a:pPr marL="172085" marR="164465" indent="135255">
              <a:lnSpc>
                <a:spcPct val="112500"/>
              </a:lnSpc>
            </a:pPr>
            <a:r>
              <a:rPr sz="2000" spc="270" dirty="0">
                <a:solidFill>
                  <a:srgbClr val="231F20"/>
                </a:solidFill>
                <a:latin typeface="Tahoma"/>
                <a:cs typeface="Tahoma"/>
              </a:rPr>
              <a:t>decisions</a:t>
            </a:r>
            <a:r>
              <a:rPr sz="2000" spc="275" dirty="0">
                <a:solidFill>
                  <a:srgbClr val="231F20"/>
                </a:solidFill>
                <a:latin typeface="Tahoma"/>
                <a:cs typeface="Tahoma"/>
              </a:rPr>
              <a:t> </a:t>
            </a:r>
            <a:r>
              <a:rPr sz="2000" spc="265" dirty="0">
                <a:solidFill>
                  <a:srgbClr val="231F20"/>
                </a:solidFill>
                <a:latin typeface="Tahoma"/>
                <a:cs typeface="Tahoma"/>
              </a:rPr>
              <a:t>based</a:t>
            </a:r>
            <a:r>
              <a:rPr sz="2000" spc="275" dirty="0">
                <a:solidFill>
                  <a:srgbClr val="231F20"/>
                </a:solidFill>
                <a:latin typeface="Tahoma"/>
                <a:cs typeface="Tahoma"/>
              </a:rPr>
              <a:t> </a:t>
            </a:r>
            <a:r>
              <a:rPr sz="2000" spc="165" dirty="0">
                <a:solidFill>
                  <a:srgbClr val="231F20"/>
                </a:solidFill>
                <a:latin typeface="Tahoma"/>
                <a:cs typeface="Tahoma"/>
              </a:rPr>
              <a:t>on </a:t>
            </a:r>
            <a:r>
              <a:rPr sz="2000" spc="170" dirty="0">
                <a:solidFill>
                  <a:srgbClr val="231F20"/>
                </a:solidFill>
                <a:latin typeface="Tahoma"/>
                <a:cs typeface="Tahoma"/>
              </a:rPr>
              <a:t> </a:t>
            </a:r>
            <a:r>
              <a:rPr sz="2000" spc="254" dirty="0">
                <a:solidFill>
                  <a:srgbClr val="231F20"/>
                </a:solidFill>
                <a:latin typeface="Tahoma"/>
                <a:cs typeface="Tahoma"/>
              </a:rPr>
              <a:t>objective</a:t>
            </a:r>
            <a:r>
              <a:rPr sz="2000" spc="270" dirty="0">
                <a:solidFill>
                  <a:srgbClr val="231F20"/>
                </a:solidFill>
                <a:latin typeface="Tahoma"/>
                <a:cs typeface="Tahoma"/>
              </a:rPr>
              <a:t> </a:t>
            </a:r>
            <a:r>
              <a:rPr sz="2000" spc="229" dirty="0">
                <a:solidFill>
                  <a:srgbClr val="231F20"/>
                </a:solidFill>
                <a:latin typeface="Tahoma"/>
                <a:cs typeface="Tahoma"/>
              </a:rPr>
              <a:t>data</a:t>
            </a:r>
            <a:r>
              <a:rPr sz="2000" spc="275" dirty="0">
                <a:solidFill>
                  <a:srgbClr val="231F20"/>
                </a:solidFill>
                <a:latin typeface="Tahoma"/>
                <a:cs typeface="Tahoma"/>
              </a:rPr>
              <a:t> </a:t>
            </a:r>
            <a:r>
              <a:rPr sz="2000" spc="210" dirty="0">
                <a:solidFill>
                  <a:srgbClr val="231F20"/>
                </a:solidFill>
                <a:latin typeface="Tahoma"/>
                <a:cs typeface="Tahoma"/>
              </a:rPr>
              <a:t>rather</a:t>
            </a:r>
            <a:endParaRPr sz="2000" dirty="0">
              <a:latin typeface="Tahoma"/>
              <a:cs typeface="Tahoma"/>
            </a:endParaRPr>
          </a:p>
          <a:p>
            <a:pPr marL="814705" marR="518795" indent="-288290">
              <a:lnSpc>
                <a:spcPct val="112500"/>
              </a:lnSpc>
            </a:pPr>
            <a:r>
              <a:rPr sz="2000" spc="200" dirty="0">
                <a:solidFill>
                  <a:srgbClr val="231F20"/>
                </a:solidFill>
                <a:latin typeface="Tahoma"/>
                <a:cs typeface="Tahoma"/>
              </a:rPr>
              <a:t>than</a:t>
            </a:r>
            <a:r>
              <a:rPr sz="2000" spc="270" dirty="0">
                <a:solidFill>
                  <a:srgbClr val="231F20"/>
                </a:solidFill>
                <a:latin typeface="Tahoma"/>
                <a:cs typeface="Tahoma"/>
              </a:rPr>
              <a:t> </a:t>
            </a:r>
            <a:r>
              <a:rPr sz="2000" spc="225" dirty="0">
                <a:solidFill>
                  <a:srgbClr val="231F20"/>
                </a:solidFill>
                <a:latin typeface="Tahoma"/>
                <a:cs typeface="Tahoma"/>
              </a:rPr>
              <a:t>intuition</a:t>
            </a:r>
            <a:r>
              <a:rPr sz="2000" spc="270" dirty="0">
                <a:solidFill>
                  <a:srgbClr val="231F20"/>
                </a:solidFill>
                <a:latin typeface="Tahoma"/>
                <a:cs typeface="Tahoma"/>
              </a:rPr>
              <a:t> </a:t>
            </a:r>
            <a:r>
              <a:rPr sz="2000" spc="150" dirty="0">
                <a:solidFill>
                  <a:srgbClr val="231F20"/>
                </a:solidFill>
                <a:latin typeface="Tahoma"/>
                <a:cs typeface="Tahoma"/>
              </a:rPr>
              <a:t>or </a:t>
            </a:r>
            <a:r>
              <a:rPr sz="2000" spc="-610" dirty="0">
                <a:solidFill>
                  <a:srgbClr val="231F20"/>
                </a:solidFill>
                <a:latin typeface="Tahoma"/>
                <a:cs typeface="Tahoma"/>
              </a:rPr>
              <a:t> </a:t>
            </a:r>
            <a:r>
              <a:rPr sz="2000" spc="235" dirty="0">
                <a:solidFill>
                  <a:srgbClr val="231F20"/>
                </a:solidFill>
                <a:latin typeface="Tahoma"/>
                <a:cs typeface="Tahoma"/>
              </a:rPr>
              <a:t>speculation.</a:t>
            </a:r>
            <a:endParaRPr sz="2000" dirty="0">
              <a:latin typeface="Tahoma"/>
              <a:cs typeface="Tahoma"/>
            </a:endParaRPr>
          </a:p>
        </p:txBody>
      </p:sp>
      <p:sp>
        <p:nvSpPr>
          <p:cNvPr id="8" name="object 8"/>
          <p:cNvSpPr txBox="1"/>
          <p:nvPr/>
        </p:nvSpPr>
        <p:spPr>
          <a:xfrm>
            <a:off x="7765442" y="2702811"/>
            <a:ext cx="3475990" cy="1151255"/>
          </a:xfrm>
          <a:prstGeom prst="rect">
            <a:avLst/>
          </a:prstGeom>
          <a:solidFill>
            <a:srgbClr val="1A1A1A"/>
          </a:solidFill>
        </p:spPr>
        <p:txBody>
          <a:bodyPr vert="horz" wrap="square" lIns="0" tIns="17145" rIns="0" bIns="0" rtlCol="0">
            <a:spAutoFit/>
          </a:bodyPr>
          <a:lstStyle/>
          <a:p>
            <a:pPr marL="958850" marR="775335" indent="-178435">
              <a:lnSpc>
                <a:spcPts val="4050"/>
              </a:lnSpc>
              <a:spcBef>
                <a:spcPts val="135"/>
              </a:spcBef>
            </a:pPr>
            <a:r>
              <a:rPr sz="2950" b="1" spc="-135" dirty="0">
                <a:solidFill>
                  <a:srgbClr val="FFFFFF"/>
                </a:solidFill>
                <a:latin typeface="Arial"/>
                <a:cs typeface="Arial"/>
              </a:rPr>
              <a:t>P</a:t>
            </a:r>
            <a:r>
              <a:rPr sz="2950" b="1" spc="55" dirty="0">
                <a:solidFill>
                  <a:srgbClr val="FFFFFF"/>
                </a:solidFill>
                <a:latin typeface="Arial"/>
                <a:cs typeface="Arial"/>
              </a:rPr>
              <a:t>r</a:t>
            </a:r>
            <a:r>
              <a:rPr sz="2950" b="1" spc="165" dirty="0">
                <a:solidFill>
                  <a:srgbClr val="FFFFFF"/>
                </a:solidFill>
                <a:latin typeface="Arial"/>
                <a:cs typeface="Arial"/>
              </a:rPr>
              <a:t>ed</a:t>
            </a:r>
            <a:r>
              <a:rPr sz="2950" b="1" dirty="0">
                <a:solidFill>
                  <a:srgbClr val="FFFFFF"/>
                </a:solidFill>
                <a:latin typeface="Arial"/>
                <a:cs typeface="Arial"/>
              </a:rPr>
              <a:t>i</a:t>
            </a:r>
            <a:r>
              <a:rPr sz="2950" b="1" spc="170" dirty="0">
                <a:solidFill>
                  <a:srgbClr val="FFFFFF"/>
                </a:solidFill>
                <a:latin typeface="Arial"/>
                <a:cs typeface="Arial"/>
              </a:rPr>
              <a:t>c</a:t>
            </a:r>
            <a:r>
              <a:rPr sz="2950" b="1" spc="295" dirty="0">
                <a:solidFill>
                  <a:srgbClr val="FFFFFF"/>
                </a:solidFill>
                <a:latin typeface="Arial"/>
                <a:cs typeface="Arial"/>
              </a:rPr>
              <a:t>t</a:t>
            </a:r>
            <a:r>
              <a:rPr sz="2950" b="1" dirty="0">
                <a:solidFill>
                  <a:srgbClr val="FFFFFF"/>
                </a:solidFill>
                <a:latin typeface="Arial"/>
                <a:cs typeface="Arial"/>
              </a:rPr>
              <a:t>i</a:t>
            </a:r>
            <a:r>
              <a:rPr sz="2950" b="1" spc="30" dirty="0">
                <a:solidFill>
                  <a:srgbClr val="FFFFFF"/>
                </a:solidFill>
                <a:latin typeface="Arial"/>
                <a:cs typeface="Arial"/>
              </a:rPr>
              <a:t>v</a:t>
            </a:r>
            <a:r>
              <a:rPr sz="2950" b="1" spc="90" dirty="0">
                <a:solidFill>
                  <a:srgbClr val="FFFFFF"/>
                </a:solidFill>
                <a:latin typeface="Arial"/>
                <a:cs typeface="Arial"/>
              </a:rPr>
              <a:t>e  </a:t>
            </a:r>
            <a:r>
              <a:rPr sz="2950" b="1" spc="-10" dirty="0">
                <a:solidFill>
                  <a:srgbClr val="FFFFFF"/>
                </a:solidFill>
                <a:latin typeface="Arial"/>
                <a:cs typeface="Arial"/>
              </a:rPr>
              <a:t>Insights:</a:t>
            </a:r>
            <a:endParaRPr sz="2950">
              <a:latin typeface="Arial"/>
              <a:cs typeface="Arial"/>
            </a:endParaRPr>
          </a:p>
        </p:txBody>
      </p:sp>
      <p:sp>
        <p:nvSpPr>
          <p:cNvPr id="9" name="object 9"/>
          <p:cNvSpPr txBox="1"/>
          <p:nvPr/>
        </p:nvSpPr>
        <p:spPr>
          <a:xfrm>
            <a:off x="6480479" y="4057903"/>
            <a:ext cx="6043930" cy="2063065"/>
          </a:xfrm>
          <a:prstGeom prst="rect">
            <a:avLst/>
          </a:prstGeom>
        </p:spPr>
        <p:txBody>
          <a:bodyPr vert="horz" wrap="square" lIns="0" tIns="50165" rIns="0" bIns="0" rtlCol="0">
            <a:spAutoFit/>
          </a:bodyPr>
          <a:lstStyle/>
          <a:p>
            <a:pPr marL="415925">
              <a:lnSpc>
                <a:spcPct val="100000"/>
              </a:lnSpc>
              <a:spcBef>
                <a:spcPts val="395"/>
              </a:spcBef>
            </a:pPr>
            <a:r>
              <a:rPr sz="2000" spc="170" dirty="0">
                <a:solidFill>
                  <a:srgbClr val="231F20"/>
                </a:solidFill>
                <a:latin typeface="Tahoma"/>
                <a:cs typeface="Tahoma"/>
              </a:rPr>
              <a:t>By</a:t>
            </a:r>
            <a:r>
              <a:rPr sz="2000" spc="295" dirty="0">
                <a:solidFill>
                  <a:srgbClr val="231F20"/>
                </a:solidFill>
                <a:latin typeface="Tahoma"/>
                <a:cs typeface="Tahoma"/>
              </a:rPr>
              <a:t> </a:t>
            </a:r>
            <a:r>
              <a:rPr sz="2000" spc="235" dirty="0">
                <a:solidFill>
                  <a:srgbClr val="231F20"/>
                </a:solidFill>
                <a:latin typeface="Tahoma"/>
                <a:cs typeface="Tahoma"/>
              </a:rPr>
              <a:t>identifying</a:t>
            </a:r>
            <a:r>
              <a:rPr sz="2000" spc="295" dirty="0">
                <a:solidFill>
                  <a:srgbClr val="231F20"/>
                </a:solidFill>
                <a:latin typeface="Tahoma"/>
                <a:cs typeface="Tahoma"/>
              </a:rPr>
              <a:t> </a:t>
            </a:r>
            <a:r>
              <a:rPr sz="2000" spc="250" dirty="0">
                <a:solidFill>
                  <a:srgbClr val="231F20"/>
                </a:solidFill>
                <a:latin typeface="Tahoma"/>
                <a:cs typeface="Tahoma"/>
              </a:rPr>
              <a:t>patterns</a:t>
            </a:r>
            <a:r>
              <a:rPr sz="2000" spc="295" dirty="0">
                <a:solidFill>
                  <a:srgbClr val="231F20"/>
                </a:solidFill>
                <a:latin typeface="Tahoma"/>
                <a:cs typeface="Tahoma"/>
              </a:rPr>
              <a:t> </a:t>
            </a:r>
            <a:r>
              <a:rPr sz="2000" spc="204" dirty="0">
                <a:solidFill>
                  <a:srgbClr val="231F20"/>
                </a:solidFill>
                <a:latin typeface="Tahoma"/>
                <a:cs typeface="Tahoma"/>
              </a:rPr>
              <a:t>and</a:t>
            </a:r>
            <a:r>
              <a:rPr sz="2000" spc="295" dirty="0">
                <a:solidFill>
                  <a:srgbClr val="231F20"/>
                </a:solidFill>
                <a:latin typeface="Tahoma"/>
                <a:cs typeface="Tahoma"/>
              </a:rPr>
              <a:t> </a:t>
            </a:r>
            <a:r>
              <a:rPr sz="2000" spc="245" dirty="0">
                <a:solidFill>
                  <a:srgbClr val="231F20"/>
                </a:solidFill>
                <a:latin typeface="Tahoma"/>
                <a:cs typeface="Tahoma"/>
              </a:rPr>
              <a:t>trends</a:t>
            </a:r>
            <a:r>
              <a:rPr sz="2000" spc="295" dirty="0">
                <a:solidFill>
                  <a:srgbClr val="231F20"/>
                </a:solidFill>
                <a:latin typeface="Tahoma"/>
                <a:cs typeface="Tahoma"/>
              </a:rPr>
              <a:t> </a:t>
            </a:r>
            <a:r>
              <a:rPr sz="2000" spc="125" dirty="0">
                <a:solidFill>
                  <a:srgbClr val="231F20"/>
                </a:solidFill>
                <a:latin typeface="Tahoma"/>
                <a:cs typeface="Tahoma"/>
              </a:rPr>
              <a:t>in</a:t>
            </a:r>
            <a:endParaRPr sz="2000" dirty="0">
              <a:latin typeface="Tahoma"/>
              <a:cs typeface="Tahoma"/>
            </a:endParaRPr>
          </a:p>
          <a:p>
            <a:pPr marL="12700" marR="5080" indent="153035">
              <a:lnSpc>
                <a:spcPct val="112500"/>
              </a:lnSpc>
            </a:pPr>
            <a:r>
              <a:rPr sz="2000" spc="240" dirty="0">
                <a:solidFill>
                  <a:srgbClr val="231F20"/>
                </a:solidFill>
                <a:latin typeface="Tahoma"/>
                <a:cs typeface="Tahoma"/>
              </a:rPr>
              <a:t>historical</a:t>
            </a:r>
            <a:r>
              <a:rPr sz="2000" spc="300" dirty="0">
                <a:solidFill>
                  <a:srgbClr val="231F20"/>
                </a:solidFill>
                <a:latin typeface="Tahoma"/>
                <a:cs typeface="Tahoma"/>
              </a:rPr>
              <a:t> </a:t>
            </a:r>
            <a:r>
              <a:rPr sz="2000" spc="170" dirty="0">
                <a:solidFill>
                  <a:srgbClr val="231F20"/>
                </a:solidFill>
                <a:latin typeface="Tahoma"/>
                <a:cs typeface="Tahoma"/>
              </a:rPr>
              <a:t>data,</a:t>
            </a:r>
            <a:r>
              <a:rPr sz="2000" spc="300" dirty="0">
                <a:solidFill>
                  <a:srgbClr val="231F20"/>
                </a:solidFill>
                <a:latin typeface="Tahoma"/>
                <a:cs typeface="Tahoma"/>
              </a:rPr>
              <a:t> </a:t>
            </a:r>
            <a:r>
              <a:rPr sz="2000" spc="245" dirty="0">
                <a:solidFill>
                  <a:srgbClr val="231F20"/>
                </a:solidFill>
                <a:latin typeface="Tahoma"/>
                <a:cs typeface="Tahoma"/>
              </a:rPr>
              <a:t>machine</a:t>
            </a:r>
            <a:r>
              <a:rPr sz="2000" spc="300" dirty="0">
                <a:solidFill>
                  <a:srgbClr val="231F20"/>
                </a:solidFill>
                <a:latin typeface="Tahoma"/>
                <a:cs typeface="Tahoma"/>
              </a:rPr>
              <a:t> </a:t>
            </a:r>
            <a:r>
              <a:rPr sz="2000" spc="195" dirty="0">
                <a:solidFill>
                  <a:srgbClr val="231F20"/>
                </a:solidFill>
                <a:latin typeface="Tahoma"/>
                <a:cs typeface="Tahoma"/>
              </a:rPr>
              <a:t>learning</a:t>
            </a:r>
            <a:r>
              <a:rPr sz="2000" spc="305" dirty="0">
                <a:solidFill>
                  <a:srgbClr val="231F20"/>
                </a:solidFill>
                <a:latin typeface="Tahoma"/>
                <a:cs typeface="Tahoma"/>
              </a:rPr>
              <a:t> </a:t>
            </a:r>
            <a:r>
              <a:rPr sz="2000" spc="254" dirty="0">
                <a:solidFill>
                  <a:srgbClr val="231F20"/>
                </a:solidFill>
                <a:latin typeface="Tahoma"/>
                <a:cs typeface="Tahoma"/>
              </a:rPr>
              <a:t>models </a:t>
            </a:r>
            <a:r>
              <a:rPr sz="2000" spc="260" dirty="0">
                <a:solidFill>
                  <a:srgbClr val="231F20"/>
                </a:solidFill>
                <a:latin typeface="Tahoma"/>
                <a:cs typeface="Tahoma"/>
              </a:rPr>
              <a:t> </a:t>
            </a:r>
            <a:r>
              <a:rPr sz="2000" spc="225" dirty="0">
                <a:solidFill>
                  <a:srgbClr val="231F20"/>
                </a:solidFill>
                <a:latin typeface="Tahoma"/>
                <a:cs typeface="Tahoma"/>
              </a:rPr>
              <a:t>can</a:t>
            </a:r>
            <a:r>
              <a:rPr sz="2000" spc="295" dirty="0">
                <a:solidFill>
                  <a:srgbClr val="231F20"/>
                </a:solidFill>
                <a:latin typeface="Tahoma"/>
                <a:cs typeface="Tahoma"/>
              </a:rPr>
              <a:t> </a:t>
            </a:r>
            <a:r>
              <a:rPr sz="2000" spc="260" dirty="0">
                <a:solidFill>
                  <a:srgbClr val="231F20"/>
                </a:solidFill>
                <a:latin typeface="Tahoma"/>
                <a:cs typeface="Tahoma"/>
              </a:rPr>
              <a:t>forecast</a:t>
            </a:r>
            <a:r>
              <a:rPr sz="2000" spc="295" dirty="0">
                <a:solidFill>
                  <a:srgbClr val="231F20"/>
                </a:solidFill>
                <a:latin typeface="Tahoma"/>
                <a:cs typeface="Tahoma"/>
              </a:rPr>
              <a:t> </a:t>
            </a:r>
            <a:r>
              <a:rPr sz="2000" spc="210" dirty="0">
                <a:solidFill>
                  <a:srgbClr val="231F20"/>
                </a:solidFill>
                <a:latin typeface="Tahoma"/>
                <a:cs typeface="Tahoma"/>
              </a:rPr>
              <a:t>future</a:t>
            </a:r>
            <a:r>
              <a:rPr sz="2000" spc="295" dirty="0">
                <a:solidFill>
                  <a:srgbClr val="231F20"/>
                </a:solidFill>
                <a:latin typeface="Tahoma"/>
                <a:cs typeface="Tahoma"/>
              </a:rPr>
              <a:t> </a:t>
            </a:r>
            <a:r>
              <a:rPr lang="en-US" sz="2000" spc="265" dirty="0">
                <a:solidFill>
                  <a:srgbClr val="231F20"/>
                </a:solidFill>
                <a:latin typeface="Tahoma"/>
                <a:cs typeface="Tahoma"/>
              </a:rPr>
              <a:t>trend of the product</a:t>
            </a:r>
            <a:r>
              <a:rPr sz="2000" spc="295" dirty="0">
                <a:solidFill>
                  <a:srgbClr val="231F20"/>
                </a:solidFill>
                <a:latin typeface="Tahoma"/>
                <a:cs typeface="Tahoma"/>
              </a:rPr>
              <a:t> </a:t>
            </a:r>
            <a:r>
              <a:rPr sz="2000" spc="150" dirty="0">
                <a:solidFill>
                  <a:srgbClr val="231F20"/>
                </a:solidFill>
                <a:latin typeface="Tahoma"/>
                <a:cs typeface="Tahoma"/>
              </a:rPr>
              <a:t>or</a:t>
            </a:r>
            <a:r>
              <a:rPr sz="2000" spc="295" dirty="0">
                <a:solidFill>
                  <a:srgbClr val="231F20"/>
                </a:solidFill>
                <a:latin typeface="Tahoma"/>
                <a:cs typeface="Tahoma"/>
              </a:rPr>
              <a:t> </a:t>
            </a:r>
            <a:r>
              <a:rPr sz="2000" spc="225" dirty="0">
                <a:solidFill>
                  <a:srgbClr val="231F20"/>
                </a:solidFill>
                <a:latin typeface="Tahoma"/>
                <a:cs typeface="Tahoma"/>
              </a:rPr>
              <a:t>market </a:t>
            </a:r>
            <a:r>
              <a:rPr sz="2000" spc="-610" dirty="0">
                <a:solidFill>
                  <a:srgbClr val="231F20"/>
                </a:solidFill>
                <a:latin typeface="Tahoma"/>
                <a:cs typeface="Tahoma"/>
              </a:rPr>
              <a:t> </a:t>
            </a:r>
            <a:r>
              <a:rPr sz="2000" spc="204" dirty="0">
                <a:solidFill>
                  <a:srgbClr val="231F20"/>
                </a:solidFill>
                <a:latin typeface="Tahoma"/>
                <a:cs typeface="Tahoma"/>
              </a:rPr>
              <a:t>trends,</a:t>
            </a:r>
            <a:r>
              <a:rPr sz="2000" spc="285" dirty="0">
                <a:solidFill>
                  <a:srgbClr val="231F20"/>
                </a:solidFill>
                <a:latin typeface="Tahoma"/>
                <a:cs typeface="Tahoma"/>
              </a:rPr>
              <a:t> </a:t>
            </a:r>
            <a:r>
              <a:rPr sz="2000" spc="235" dirty="0">
                <a:solidFill>
                  <a:srgbClr val="231F20"/>
                </a:solidFill>
                <a:latin typeface="Tahoma"/>
                <a:cs typeface="Tahoma"/>
              </a:rPr>
              <a:t>assisting</a:t>
            </a:r>
            <a:r>
              <a:rPr sz="2000" spc="290" dirty="0">
                <a:solidFill>
                  <a:srgbClr val="231F20"/>
                </a:solidFill>
                <a:latin typeface="Tahoma"/>
                <a:cs typeface="Tahoma"/>
              </a:rPr>
              <a:t> </a:t>
            </a:r>
            <a:r>
              <a:rPr lang="en-US" sz="2000" spc="245" dirty="0">
                <a:solidFill>
                  <a:srgbClr val="231F20"/>
                </a:solidFill>
                <a:latin typeface="Tahoma"/>
                <a:cs typeface="Tahoma"/>
              </a:rPr>
              <a:t>users</a:t>
            </a:r>
            <a:r>
              <a:rPr sz="2000" spc="290" dirty="0">
                <a:solidFill>
                  <a:srgbClr val="231F20"/>
                </a:solidFill>
                <a:latin typeface="Tahoma"/>
                <a:cs typeface="Tahoma"/>
              </a:rPr>
              <a:t> </a:t>
            </a:r>
            <a:r>
              <a:rPr sz="2000" spc="125" dirty="0">
                <a:solidFill>
                  <a:srgbClr val="231F20"/>
                </a:solidFill>
                <a:latin typeface="Tahoma"/>
                <a:cs typeface="Tahoma"/>
              </a:rPr>
              <a:t>in</a:t>
            </a:r>
            <a:r>
              <a:rPr sz="2000" spc="290" dirty="0">
                <a:solidFill>
                  <a:srgbClr val="231F20"/>
                </a:solidFill>
                <a:latin typeface="Tahoma"/>
                <a:cs typeface="Tahoma"/>
              </a:rPr>
              <a:t> </a:t>
            </a:r>
            <a:r>
              <a:rPr sz="2000" spc="245" dirty="0">
                <a:solidFill>
                  <a:srgbClr val="231F20"/>
                </a:solidFill>
                <a:latin typeface="Tahoma"/>
                <a:cs typeface="Tahoma"/>
              </a:rPr>
              <a:t>anticipating </a:t>
            </a:r>
            <a:r>
              <a:rPr sz="2000" spc="250" dirty="0">
                <a:solidFill>
                  <a:srgbClr val="231F20"/>
                </a:solidFill>
                <a:latin typeface="Tahoma"/>
                <a:cs typeface="Tahoma"/>
              </a:rPr>
              <a:t> </a:t>
            </a:r>
            <a:r>
              <a:rPr sz="2000" spc="225" dirty="0">
                <a:solidFill>
                  <a:srgbClr val="231F20"/>
                </a:solidFill>
                <a:latin typeface="Tahoma"/>
                <a:cs typeface="Tahoma"/>
              </a:rPr>
              <a:t>market</a:t>
            </a:r>
            <a:r>
              <a:rPr sz="2000" spc="290" dirty="0">
                <a:solidFill>
                  <a:srgbClr val="231F20"/>
                </a:solidFill>
                <a:latin typeface="Tahoma"/>
                <a:cs typeface="Tahoma"/>
              </a:rPr>
              <a:t> </a:t>
            </a:r>
            <a:r>
              <a:rPr sz="2000" spc="265" dirty="0">
                <a:solidFill>
                  <a:srgbClr val="231F20"/>
                </a:solidFill>
                <a:latin typeface="Tahoma"/>
                <a:cs typeface="Tahoma"/>
              </a:rPr>
              <a:t>movements</a:t>
            </a:r>
            <a:r>
              <a:rPr sz="2000" spc="290" dirty="0">
                <a:solidFill>
                  <a:srgbClr val="231F20"/>
                </a:solidFill>
                <a:latin typeface="Tahoma"/>
                <a:cs typeface="Tahoma"/>
              </a:rPr>
              <a:t> </a:t>
            </a:r>
            <a:r>
              <a:rPr sz="2000" spc="204" dirty="0">
                <a:solidFill>
                  <a:srgbClr val="231F20"/>
                </a:solidFill>
                <a:latin typeface="Tahoma"/>
                <a:cs typeface="Tahoma"/>
              </a:rPr>
              <a:t>and</a:t>
            </a:r>
            <a:r>
              <a:rPr sz="2000" spc="295" dirty="0">
                <a:solidFill>
                  <a:srgbClr val="231F20"/>
                </a:solidFill>
                <a:latin typeface="Tahoma"/>
                <a:cs typeface="Tahoma"/>
              </a:rPr>
              <a:t> </a:t>
            </a:r>
            <a:r>
              <a:rPr sz="2000" spc="200" dirty="0">
                <a:solidFill>
                  <a:srgbClr val="231F20"/>
                </a:solidFill>
                <a:latin typeface="Tahoma"/>
                <a:cs typeface="Tahoma"/>
              </a:rPr>
              <a:t>making</a:t>
            </a:r>
            <a:r>
              <a:rPr sz="2000" spc="290" dirty="0">
                <a:solidFill>
                  <a:srgbClr val="231F20"/>
                </a:solidFill>
                <a:latin typeface="Tahoma"/>
                <a:cs typeface="Tahoma"/>
              </a:rPr>
              <a:t> </a:t>
            </a:r>
            <a:r>
              <a:rPr sz="2000" spc="260" dirty="0">
                <a:solidFill>
                  <a:srgbClr val="231F20"/>
                </a:solidFill>
                <a:latin typeface="Tahoma"/>
                <a:cs typeface="Tahoma"/>
              </a:rPr>
              <a:t>proactive</a:t>
            </a:r>
            <a:r>
              <a:rPr lang="en-US" sz="2000" spc="250" dirty="0">
                <a:solidFill>
                  <a:srgbClr val="231F20"/>
                </a:solidFill>
                <a:latin typeface="Tahoma"/>
                <a:cs typeface="Tahoma"/>
              </a:rPr>
              <a:t> </a:t>
            </a:r>
            <a:r>
              <a:rPr sz="2000" spc="240" dirty="0">
                <a:solidFill>
                  <a:srgbClr val="231F20"/>
                </a:solidFill>
                <a:latin typeface="Tahoma"/>
                <a:cs typeface="Tahoma"/>
              </a:rPr>
              <a:t>decisions.</a:t>
            </a:r>
            <a:endParaRPr sz="2000" dirty="0">
              <a:latin typeface="Tahoma"/>
              <a:cs typeface="Tahoma"/>
            </a:endParaRPr>
          </a:p>
        </p:txBody>
      </p:sp>
      <p:sp>
        <p:nvSpPr>
          <p:cNvPr id="10" name="object 10"/>
          <p:cNvSpPr txBox="1"/>
          <p:nvPr/>
        </p:nvSpPr>
        <p:spPr>
          <a:xfrm>
            <a:off x="13227659" y="2702811"/>
            <a:ext cx="3475990" cy="1151255"/>
          </a:xfrm>
          <a:prstGeom prst="rect">
            <a:avLst/>
          </a:prstGeom>
          <a:solidFill>
            <a:srgbClr val="1A1A1A"/>
          </a:solidFill>
        </p:spPr>
        <p:txBody>
          <a:bodyPr vert="horz" wrap="square" lIns="0" tIns="17145" rIns="0" bIns="0" rtlCol="0">
            <a:spAutoFit/>
          </a:bodyPr>
          <a:lstStyle/>
          <a:p>
            <a:pPr marL="582930" marR="398780" indent="-179070">
              <a:lnSpc>
                <a:spcPts val="4050"/>
              </a:lnSpc>
              <a:spcBef>
                <a:spcPts val="135"/>
              </a:spcBef>
            </a:pPr>
            <a:r>
              <a:rPr sz="2950" b="1" spc="65" dirty="0">
                <a:solidFill>
                  <a:srgbClr val="FFFFFF"/>
                </a:solidFill>
                <a:latin typeface="Arial"/>
                <a:cs typeface="Arial"/>
              </a:rPr>
              <a:t>Efficiency</a:t>
            </a:r>
            <a:r>
              <a:rPr sz="2950" b="1" spc="-95" dirty="0">
                <a:solidFill>
                  <a:srgbClr val="FFFFFF"/>
                </a:solidFill>
                <a:latin typeface="Arial"/>
                <a:cs typeface="Arial"/>
              </a:rPr>
              <a:t> </a:t>
            </a:r>
            <a:r>
              <a:rPr sz="2950" b="1" spc="90" dirty="0">
                <a:solidFill>
                  <a:srgbClr val="FFFFFF"/>
                </a:solidFill>
                <a:latin typeface="Arial"/>
                <a:cs typeface="Arial"/>
              </a:rPr>
              <a:t>and </a:t>
            </a:r>
            <a:r>
              <a:rPr sz="2950" b="1" spc="-805" dirty="0">
                <a:solidFill>
                  <a:srgbClr val="FFFFFF"/>
                </a:solidFill>
                <a:latin typeface="Arial"/>
                <a:cs typeface="Arial"/>
              </a:rPr>
              <a:t> </a:t>
            </a:r>
            <a:r>
              <a:rPr sz="2950" b="1" spc="65" dirty="0">
                <a:solidFill>
                  <a:srgbClr val="FFFFFF"/>
                </a:solidFill>
                <a:latin typeface="Arial"/>
                <a:cs typeface="Arial"/>
              </a:rPr>
              <a:t>Automation:</a:t>
            </a:r>
            <a:endParaRPr sz="2950" dirty="0">
              <a:latin typeface="Arial"/>
              <a:cs typeface="Arial"/>
            </a:endParaRPr>
          </a:p>
        </p:txBody>
      </p:sp>
      <p:sp>
        <p:nvSpPr>
          <p:cNvPr id="11" name="object 11"/>
          <p:cNvSpPr txBox="1"/>
          <p:nvPr/>
        </p:nvSpPr>
        <p:spPr>
          <a:xfrm>
            <a:off x="13259020" y="4003465"/>
            <a:ext cx="4144645" cy="3454400"/>
          </a:xfrm>
          <a:prstGeom prst="rect">
            <a:avLst/>
          </a:prstGeom>
        </p:spPr>
        <p:txBody>
          <a:bodyPr vert="horz" wrap="square" lIns="0" tIns="12065" rIns="0" bIns="0" rtlCol="0">
            <a:spAutoFit/>
          </a:bodyPr>
          <a:lstStyle/>
          <a:p>
            <a:pPr marL="39370" marR="31750" indent="-635" algn="ctr">
              <a:lnSpc>
                <a:spcPct val="112500"/>
              </a:lnSpc>
              <a:spcBef>
                <a:spcPts val="95"/>
              </a:spcBef>
            </a:pPr>
            <a:r>
              <a:rPr sz="2000" spc="250" dirty="0">
                <a:solidFill>
                  <a:srgbClr val="231F20"/>
                </a:solidFill>
                <a:latin typeface="Tahoma"/>
                <a:cs typeface="Tahoma"/>
              </a:rPr>
              <a:t>Machine</a:t>
            </a:r>
            <a:r>
              <a:rPr sz="2000" spc="290" dirty="0">
                <a:solidFill>
                  <a:srgbClr val="231F20"/>
                </a:solidFill>
                <a:latin typeface="Tahoma"/>
                <a:cs typeface="Tahoma"/>
              </a:rPr>
              <a:t> </a:t>
            </a:r>
            <a:r>
              <a:rPr sz="2000" spc="195" dirty="0">
                <a:solidFill>
                  <a:srgbClr val="231F20"/>
                </a:solidFill>
                <a:latin typeface="Tahoma"/>
                <a:cs typeface="Tahoma"/>
              </a:rPr>
              <a:t>learning</a:t>
            </a:r>
            <a:r>
              <a:rPr sz="2000" spc="290" dirty="0">
                <a:solidFill>
                  <a:srgbClr val="231F20"/>
                </a:solidFill>
                <a:latin typeface="Tahoma"/>
                <a:cs typeface="Tahoma"/>
              </a:rPr>
              <a:t> </a:t>
            </a:r>
            <a:r>
              <a:rPr sz="2000" spc="254" dirty="0">
                <a:solidFill>
                  <a:srgbClr val="231F20"/>
                </a:solidFill>
                <a:latin typeface="Tahoma"/>
                <a:cs typeface="Tahoma"/>
              </a:rPr>
              <a:t>automates </a:t>
            </a:r>
            <a:r>
              <a:rPr sz="2000" spc="260" dirty="0">
                <a:solidFill>
                  <a:srgbClr val="231F20"/>
                </a:solidFill>
                <a:latin typeface="Tahoma"/>
                <a:cs typeface="Tahoma"/>
              </a:rPr>
              <a:t> </a:t>
            </a:r>
            <a:r>
              <a:rPr sz="2000" spc="204" dirty="0">
                <a:solidFill>
                  <a:srgbClr val="231F20"/>
                </a:solidFill>
                <a:latin typeface="Tahoma"/>
                <a:cs typeface="Tahoma"/>
              </a:rPr>
              <a:t>the</a:t>
            </a:r>
            <a:r>
              <a:rPr sz="2000" spc="290" dirty="0">
                <a:solidFill>
                  <a:srgbClr val="231F20"/>
                </a:solidFill>
                <a:latin typeface="Tahoma"/>
                <a:cs typeface="Tahoma"/>
              </a:rPr>
              <a:t> </a:t>
            </a:r>
            <a:r>
              <a:rPr sz="2000" spc="280" dirty="0">
                <a:solidFill>
                  <a:srgbClr val="231F20"/>
                </a:solidFill>
                <a:latin typeface="Tahoma"/>
                <a:cs typeface="Tahoma"/>
              </a:rPr>
              <a:t>process</a:t>
            </a:r>
            <a:r>
              <a:rPr sz="2000" spc="290" dirty="0">
                <a:solidFill>
                  <a:srgbClr val="231F20"/>
                </a:solidFill>
                <a:latin typeface="Tahoma"/>
                <a:cs typeface="Tahoma"/>
              </a:rPr>
              <a:t> </a:t>
            </a:r>
            <a:r>
              <a:rPr sz="2000" spc="165" dirty="0">
                <a:solidFill>
                  <a:srgbClr val="231F20"/>
                </a:solidFill>
                <a:latin typeface="Tahoma"/>
                <a:cs typeface="Tahoma"/>
              </a:rPr>
              <a:t>of</a:t>
            </a:r>
            <a:r>
              <a:rPr sz="2000" spc="290" dirty="0">
                <a:solidFill>
                  <a:srgbClr val="231F20"/>
                </a:solidFill>
                <a:latin typeface="Tahoma"/>
                <a:cs typeface="Tahoma"/>
              </a:rPr>
              <a:t> </a:t>
            </a:r>
            <a:r>
              <a:rPr sz="2000" spc="229" dirty="0">
                <a:solidFill>
                  <a:srgbClr val="231F20"/>
                </a:solidFill>
                <a:latin typeface="Tahoma"/>
                <a:cs typeface="Tahoma"/>
              </a:rPr>
              <a:t>data</a:t>
            </a:r>
            <a:r>
              <a:rPr sz="2000" spc="290" dirty="0">
                <a:solidFill>
                  <a:srgbClr val="231F20"/>
                </a:solidFill>
                <a:latin typeface="Tahoma"/>
                <a:cs typeface="Tahoma"/>
              </a:rPr>
              <a:t> </a:t>
            </a:r>
            <a:r>
              <a:rPr sz="2000" spc="195" dirty="0">
                <a:solidFill>
                  <a:srgbClr val="231F20"/>
                </a:solidFill>
                <a:latin typeface="Tahoma"/>
                <a:cs typeface="Tahoma"/>
              </a:rPr>
              <a:t>analysis, </a:t>
            </a:r>
            <a:r>
              <a:rPr sz="2000" spc="-610" dirty="0">
                <a:solidFill>
                  <a:srgbClr val="231F20"/>
                </a:solidFill>
                <a:latin typeface="Tahoma"/>
                <a:cs typeface="Tahoma"/>
              </a:rPr>
              <a:t> </a:t>
            </a:r>
            <a:r>
              <a:rPr sz="2000" spc="195" dirty="0">
                <a:solidFill>
                  <a:srgbClr val="231F20"/>
                </a:solidFill>
                <a:latin typeface="Tahoma"/>
                <a:cs typeface="Tahoma"/>
              </a:rPr>
              <a:t>allowing</a:t>
            </a:r>
            <a:r>
              <a:rPr sz="2000" spc="280" dirty="0">
                <a:solidFill>
                  <a:srgbClr val="231F20"/>
                </a:solidFill>
                <a:latin typeface="Tahoma"/>
                <a:cs typeface="Tahoma"/>
              </a:rPr>
              <a:t> </a:t>
            </a:r>
            <a:r>
              <a:rPr lang="en-US" sz="2000" spc="245" dirty="0">
                <a:solidFill>
                  <a:srgbClr val="231F20"/>
                </a:solidFill>
                <a:latin typeface="Tahoma"/>
                <a:cs typeface="Tahoma"/>
              </a:rPr>
              <a:t>users</a:t>
            </a:r>
            <a:r>
              <a:rPr sz="2000" spc="285" dirty="0">
                <a:solidFill>
                  <a:srgbClr val="231F20"/>
                </a:solidFill>
                <a:latin typeface="Tahoma"/>
                <a:cs typeface="Tahoma"/>
              </a:rPr>
              <a:t> </a:t>
            </a:r>
            <a:r>
              <a:rPr sz="2000" spc="200" dirty="0">
                <a:solidFill>
                  <a:srgbClr val="231F20"/>
                </a:solidFill>
                <a:latin typeface="Tahoma"/>
                <a:cs typeface="Tahoma"/>
              </a:rPr>
              <a:t>to</a:t>
            </a:r>
            <a:r>
              <a:rPr sz="2000" spc="285" dirty="0">
                <a:solidFill>
                  <a:srgbClr val="231F20"/>
                </a:solidFill>
                <a:latin typeface="Tahoma"/>
                <a:cs typeface="Tahoma"/>
              </a:rPr>
              <a:t> </a:t>
            </a:r>
            <a:r>
              <a:rPr sz="2000" spc="245" dirty="0">
                <a:solidFill>
                  <a:srgbClr val="231F20"/>
                </a:solidFill>
                <a:latin typeface="Tahoma"/>
                <a:cs typeface="Tahoma"/>
              </a:rPr>
              <a:t>quickly </a:t>
            </a:r>
            <a:r>
              <a:rPr sz="2000" spc="-610" dirty="0">
                <a:solidFill>
                  <a:srgbClr val="231F20"/>
                </a:solidFill>
                <a:latin typeface="Tahoma"/>
                <a:cs typeface="Tahoma"/>
              </a:rPr>
              <a:t> </a:t>
            </a:r>
            <a:r>
              <a:rPr sz="2000" spc="225" dirty="0">
                <a:solidFill>
                  <a:srgbClr val="231F20"/>
                </a:solidFill>
                <a:latin typeface="Tahoma"/>
                <a:cs typeface="Tahoma"/>
              </a:rPr>
              <a:t>evaluate</a:t>
            </a:r>
            <a:r>
              <a:rPr sz="2000" spc="280" dirty="0">
                <a:solidFill>
                  <a:srgbClr val="231F20"/>
                </a:solidFill>
                <a:latin typeface="Tahoma"/>
                <a:cs typeface="Tahoma"/>
              </a:rPr>
              <a:t> </a:t>
            </a:r>
            <a:r>
              <a:rPr sz="2000" spc="229" dirty="0">
                <a:solidFill>
                  <a:srgbClr val="231F20"/>
                </a:solidFill>
                <a:latin typeface="Tahoma"/>
                <a:cs typeface="Tahoma"/>
              </a:rPr>
              <a:t>multiple</a:t>
            </a:r>
            <a:r>
              <a:rPr sz="2000" spc="285" dirty="0">
                <a:solidFill>
                  <a:srgbClr val="231F20"/>
                </a:solidFill>
                <a:latin typeface="Tahoma"/>
                <a:cs typeface="Tahoma"/>
              </a:rPr>
              <a:t> </a:t>
            </a:r>
            <a:r>
              <a:rPr lang="en-US" sz="2000" spc="275" dirty="0">
                <a:solidFill>
                  <a:srgbClr val="231F20"/>
                </a:solidFill>
                <a:latin typeface="Tahoma"/>
                <a:cs typeface="Tahoma"/>
              </a:rPr>
              <a:t>reviews</a:t>
            </a:r>
            <a:r>
              <a:rPr sz="2000" spc="285" dirty="0">
                <a:solidFill>
                  <a:srgbClr val="231F20"/>
                </a:solidFill>
                <a:latin typeface="Tahoma"/>
                <a:cs typeface="Tahoma"/>
              </a:rPr>
              <a:t> </a:t>
            </a:r>
            <a:r>
              <a:rPr sz="2000" spc="204" dirty="0">
                <a:solidFill>
                  <a:srgbClr val="231F20"/>
                </a:solidFill>
                <a:latin typeface="Tahoma"/>
                <a:cs typeface="Tahoma"/>
              </a:rPr>
              <a:t>and </a:t>
            </a:r>
            <a:r>
              <a:rPr sz="2000" spc="-610" dirty="0">
                <a:solidFill>
                  <a:srgbClr val="231F20"/>
                </a:solidFill>
                <a:latin typeface="Tahoma"/>
                <a:cs typeface="Tahoma"/>
              </a:rPr>
              <a:t> </a:t>
            </a:r>
            <a:r>
              <a:rPr sz="2000" spc="254" dirty="0">
                <a:solidFill>
                  <a:srgbClr val="231F20"/>
                </a:solidFill>
                <a:latin typeface="Tahoma"/>
                <a:cs typeface="Tahoma"/>
              </a:rPr>
              <a:t>develop</a:t>
            </a:r>
            <a:r>
              <a:rPr sz="2000" spc="295" dirty="0">
                <a:solidFill>
                  <a:srgbClr val="231F20"/>
                </a:solidFill>
                <a:latin typeface="Tahoma"/>
                <a:cs typeface="Tahoma"/>
              </a:rPr>
              <a:t> </a:t>
            </a:r>
            <a:r>
              <a:rPr lang="en-US" sz="2000" spc="250" dirty="0">
                <a:solidFill>
                  <a:srgbClr val="231F20"/>
                </a:solidFill>
                <a:latin typeface="Tahoma"/>
                <a:cs typeface="Tahoma"/>
              </a:rPr>
              <a:t>product selling</a:t>
            </a:r>
            <a:endParaRPr sz="2000" dirty="0">
              <a:latin typeface="Tahoma"/>
              <a:cs typeface="Tahoma"/>
            </a:endParaRPr>
          </a:p>
          <a:p>
            <a:pPr marL="137795" marR="130175" algn="ctr">
              <a:lnSpc>
                <a:spcPct val="112500"/>
              </a:lnSpc>
            </a:pPr>
            <a:r>
              <a:rPr sz="2000" spc="245" dirty="0">
                <a:solidFill>
                  <a:srgbClr val="231F20"/>
                </a:solidFill>
                <a:latin typeface="Tahoma"/>
                <a:cs typeface="Tahoma"/>
              </a:rPr>
              <a:t>strategies</a:t>
            </a:r>
            <a:r>
              <a:rPr sz="2000" spc="260" dirty="0">
                <a:solidFill>
                  <a:srgbClr val="231F20"/>
                </a:solidFill>
                <a:latin typeface="Tahoma"/>
                <a:cs typeface="Tahoma"/>
              </a:rPr>
              <a:t> </a:t>
            </a:r>
            <a:r>
              <a:rPr sz="2000" spc="225" dirty="0">
                <a:solidFill>
                  <a:srgbClr val="231F20"/>
                </a:solidFill>
                <a:latin typeface="Tahoma"/>
                <a:cs typeface="Tahoma"/>
              </a:rPr>
              <a:t>more</a:t>
            </a:r>
            <a:r>
              <a:rPr sz="2000" spc="265" dirty="0">
                <a:solidFill>
                  <a:srgbClr val="231F20"/>
                </a:solidFill>
                <a:latin typeface="Tahoma"/>
                <a:cs typeface="Tahoma"/>
              </a:rPr>
              <a:t> </a:t>
            </a:r>
            <a:r>
              <a:rPr sz="2000" spc="225" dirty="0">
                <a:solidFill>
                  <a:srgbClr val="231F20"/>
                </a:solidFill>
                <a:latin typeface="Tahoma"/>
                <a:cs typeface="Tahoma"/>
              </a:rPr>
              <a:t>efficiently. </a:t>
            </a:r>
            <a:r>
              <a:rPr sz="2000" spc="-610" dirty="0">
                <a:solidFill>
                  <a:srgbClr val="231F20"/>
                </a:solidFill>
                <a:latin typeface="Tahoma"/>
                <a:cs typeface="Tahoma"/>
              </a:rPr>
              <a:t> </a:t>
            </a:r>
            <a:r>
              <a:rPr sz="2000" spc="175" dirty="0">
                <a:solidFill>
                  <a:srgbClr val="231F20"/>
                </a:solidFill>
                <a:latin typeface="Tahoma"/>
                <a:cs typeface="Tahoma"/>
              </a:rPr>
              <a:t>This</a:t>
            </a:r>
            <a:r>
              <a:rPr sz="2000" spc="280" dirty="0">
                <a:solidFill>
                  <a:srgbClr val="231F20"/>
                </a:solidFill>
                <a:latin typeface="Tahoma"/>
                <a:cs typeface="Tahoma"/>
              </a:rPr>
              <a:t> </a:t>
            </a:r>
            <a:r>
              <a:rPr sz="2000" spc="245" dirty="0">
                <a:solidFill>
                  <a:srgbClr val="231F20"/>
                </a:solidFill>
                <a:latin typeface="Tahoma"/>
                <a:cs typeface="Tahoma"/>
              </a:rPr>
              <a:t>automation</a:t>
            </a:r>
            <a:r>
              <a:rPr sz="2000" spc="285" dirty="0">
                <a:solidFill>
                  <a:srgbClr val="231F20"/>
                </a:solidFill>
                <a:latin typeface="Tahoma"/>
                <a:cs typeface="Tahoma"/>
              </a:rPr>
              <a:t> </a:t>
            </a:r>
            <a:r>
              <a:rPr sz="2000" spc="235" dirty="0">
                <a:solidFill>
                  <a:srgbClr val="231F20"/>
                </a:solidFill>
                <a:latin typeface="Tahoma"/>
                <a:cs typeface="Tahoma"/>
              </a:rPr>
              <a:t>saves</a:t>
            </a:r>
            <a:r>
              <a:rPr sz="2000" spc="280" dirty="0">
                <a:solidFill>
                  <a:srgbClr val="231F20"/>
                </a:solidFill>
                <a:latin typeface="Tahoma"/>
                <a:cs typeface="Tahoma"/>
              </a:rPr>
              <a:t> </a:t>
            </a:r>
            <a:r>
              <a:rPr sz="2000" spc="229" dirty="0">
                <a:solidFill>
                  <a:srgbClr val="231F20"/>
                </a:solidFill>
                <a:latin typeface="Tahoma"/>
                <a:cs typeface="Tahoma"/>
              </a:rPr>
              <a:t>time </a:t>
            </a:r>
            <a:r>
              <a:rPr sz="2000" spc="-610" dirty="0">
                <a:solidFill>
                  <a:srgbClr val="231F20"/>
                </a:solidFill>
                <a:latin typeface="Tahoma"/>
                <a:cs typeface="Tahoma"/>
              </a:rPr>
              <a:t> </a:t>
            </a:r>
            <a:r>
              <a:rPr sz="2000" spc="204" dirty="0">
                <a:solidFill>
                  <a:srgbClr val="231F20"/>
                </a:solidFill>
                <a:latin typeface="Tahoma"/>
                <a:cs typeface="Tahoma"/>
              </a:rPr>
              <a:t>and</a:t>
            </a:r>
            <a:r>
              <a:rPr sz="2000" spc="290" dirty="0">
                <a:solidFill>
                  <a:srgbClr val="231F20"/>
                </a:solidFill>
                <a:latin typeface="Tahoma"/>
                <a:cs typeface="Tahoma"/>
              </a:rPr>
              <a:t> </a:t>
            </a:r>
            <a:r>
              <a:rPr sz="2000" spc="225" dirty="0">
                <a:solidFill>
                  <a:srgbClr val="231F20"/>
                </a:solidFill>
                <a:latin typeface="Tahoma"/>
                <a:cs typeface="Tahoma"/>
              </a:rPr>
              <a:t>resources,</a:t>
            </a:r>
            <a:r>
              <a:rPr sz="2000" spc="295" dirty="0">
                <a:solidFill>
                  <a:srgbClr val="231F20"/>
                </a:solidFill>
                <a:latin typeface="Tahoma"/>
                <a:cs typeface="Tahoma"/>
              </a:rPr>
              <a:t> </a:t>
            </a:r>
            <a:r>
              <a:rPr sz="2000" spc="215" dirty="0">
                <a:solidFill>
                  <a:srgbClr val="231F20"/>
                </a:solidFill>
                <a:latin typeface="Tahoma"/>
                <a:cs typeface="Tahoma"/>
              </a:rPr>
              <a:t>enabling</a:t>
            </a:r>
            <a:endParaRPr sz="2000" dirty="0">
              <a:latin typeface="Tahoma"/>
              <a:cs typeface="Tahoma"/>
            </a:endParaRPr>
          </a:p>
          <a:p>
            <a:pPr marL="12700" marR="5080" algn="ctr">
              <a:lnSpc>
                <a:spcPct val="112500"/>
              </a:lnSpc>
            </a:pPr>
            <a:r>
              <a:rPr lang="en-US" sz="2000" spc="245" dirty="0">
                <a:solidFill>
                  <a:srgbClr val="231F20"/>
                </a:solidFill>
                <a:latin typeface="Tahoma"/>
                <a:cs typeface="Tahoma"/>
              </a:rPr>
              <a:t>Users </a:t>
            </a:r>
            <a:r>
              <a:rPr sz="2000" spc="200" dirty="0">
                <a:solidFill>
                  <a:srgbClr val="231F20"/>
                </a:solidFill>
                <a:latin typeface="Tahoma"/>
                <a:cs typeface="Tahoma"/>
              </a:rPr>
              <a:t>to</a:t>
            </a:r>
            <a:r>
              <a:rPr sz="2000" spc="290" dirty="0">
                <a:solidFill>
                  <a:srgbClr val="231F20"/>
                </a:solidFill>
                <a:latin typeface="Tahoma"/>
                <a:cs typeface="Tahoma"/>
              </a:rPr>
              <a:t> </a:t>
            </a:r>
            <a:r>
              <a:rPr sz="2000" spc="254" dirty="0">
                <a:solidFill>
                  <a:srgbClr val="231F20"/>
                </a:solidFill>
                <a:latin typeface="Tahoma"/>
                <a:cs typeface="Tahoma"/>
              </a:rPr>
              <a:t>focus</a:t>
            </a:r>
            <a:r>
              <a:rPr sz="2000" spc="285" dirty="0">
                <a:solidFill>
                  <a:srgbClr val="231F20"/>
                </a:solidFill>
                <a:latin typeface="Tahoma"/>
                <a:cs typeface="Tahoma"/>
              </a:rPr>
              <a:t> </a:t>
            </a:r>
            <a:r>
              <a:rPr sz="2000" spc="165" dirty="0">
                <a:solidFill>
                  <a:srgbClr val="231F20"/>
                </a:solidFill>
                <a:latin typeface="Tahoma"/>
                <a:cs typeface="Tahoma"/>
              </a:rPr>
              <a:t>on</a:t>
            </a:r>
            <a:r>
              <a:rPr sz="2000" spc="290" dirty="0">
                <a:solidFill>
                  <a:srgbClr val="231F20"/>
                </a:solidFill>
                <a:latin typeface="Tahoma"/>
                <a:cs typeface="Tahoma"/>
              </a:rPr>
              <a:t> </a:t>
            </a:r>
            <a:r>
              <a:rPr sz="2000" spc="235" dirty="0">
                <a:solidFill>
                  <a:srgbClr val="231F20"/>
                </a:solidFill>
                <a:latin typeface="Tahoma"/>
                <a:cs typeface="Tahoma"/>
              </a:rPr>
              <a:t>higher- </a:t>
            </a:r>
            <a:r>
              <a:rPr sz="2000" spc="-610" dirty="0">
                <a:solidFill>
                  <a:srgbClr val="231F20"/>
                </a:solidFill>
                <a:latin typeface="Tahoma"/>
                <a:cs typeface="Tahoma"/>
              </a:rPr>
              <a:t> </a:t>
            </a:r>
            <a:r>
              <a:rPr sz="2000" spc="195" dirty="0">
                <a:solidFill>
                  <a:srgbClr val="231F20"/>
                </a:solidFill>
                <a:latin typeface="Tahoma"/>
                <a:cs typeface="Tahoma"/>
              </a:rPr>
              <a:t>level</a:t>
            </a:r>
            <a:r>
              <a:rPr sz="2000" spc="295" dirty="0">
                <a:solidFill>
                  <a:srgbClr val="231F20"/>
                </a:solidFill>
                <a:latin typeface="Tahoma"/>
                <a:cs typeface="Tahoma"/>
              </a:rPr>
              <a:t> </a:t>
            </a:r>
            <a:r>
              <a:rPr sz="2000" spc="265" dirty="0">
                <a:solidFill>
                  <a:srgbClr val="231F20"/>
                </a:solidFill>
                <a:latin typeface="Tahoma"/>
                <a:cs typeface="Tahoma"/>
              </a:rPr>
              <a:t>decision-making</a:t>
            </a:r>
            <a:r>
              <a:rPr sz="2000" spc="295" dirty="0">
                <a:solidFill>
                  <a:srgbClr val="231F20"/>
                </a:solidFill>
                <a:latin typeface="Tahoma"/>
                <a:cs typeface="Tahoma"/>
              </a:rPr>
              <a:t> </a:t>
            </a:r>
            <a:r>
              <a:rPr sz="2000" spc="190" dirty="0">
                <a:solidFill>
                  <a:srgbClr val="231F20"/>
                </a:solidFill>
                <a:latin typeface="Tahoma"/>
                <a:cs typeface="Tahoma"/>
              </a:rPr>
              <a:t>tasks.</a:t>
            </a:r>
            <a:endParaRPr sz="2000" dirty="0">
              <a:latin typeface="Tahoma"/>
              <a:cs typeface="Tahoma"/>
            </a:endParaRPr>
          </a:p>
        </p:txBody>
      </p:sp>
      <p:pic>
        <p:nvPicPr>
          <p:cNvPr id="12" name="object 12"/>
          <p:cNvPicPr/>
          <p:nvPr/>
        </p:nvPicPr>
        <p:blipFill>
          <a:blip r:embed="rId4" cstate="print"/>
          <a:stretch>
            <a:fillRect/>
          </a:stretch>
        </p:blipFill>
        <p:spPr>
          <a:xfrm>
            <a:off x="14494809" y="0"/>
            <a:ext cx="3793190" cy="2984499"/>
          </a:xfrm>
          <a:prstGeom prst="rect">
            <a:avLst/>
          </a:prstGeom>
        </p:spPr>
      </p:pic>
      <p:pic>
        <p:nvPicPr>
          <p:cNvPr id="13" name="object 13"/>
          <p:cNvPicPr/>
          <p:nvPr/>
        </p:nvPicPr>
        <p:blipFill>
          <a:blip r:embed="rId5" cstate="print"/>
          <a:stretch>
            <a:fillRect/>
          </a:stretch>
        </p:blipFill>
        <p:spPr>
          <a:xfrm>
            <a:off x="-11628" y="6505251"/>
            <a:ext cx="2471440" cy="3781651"/>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30480" y="-30480"/>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1A1A1A"/>
          </a:solidFill>
        </p:spPr>
        <p:txBody>
          <a:bodyPr wrap="square" lIns="0" tIns="0" rIns="0" bIns="0" rtlCol="0"/>
          <a:lstStyle/>
          <a:p>
            <a:endParaRPr/>
          </a:p>
        </p:txBody>
      </p:sp>
      <p:pic>
        <p:nvPicPr>
          <p:cNvPr id="3" name="object 3"/>
          <p:cNvPicPr/>
          <p:nvPr/>
        </p:nvPicPr>
        <p:blipFill>
          <a:blip r:embed="rId2" cstate="print"/>
          <a:stretch>
            <a:fillRect/>
          </a:stretch>
        </p:blipFill>
        <p:spPr>
          <a:xfrm>
            <a:off x="0" y="0"/>
            <a:ext cx="4402721" cy="5803900"/>
          </a:xfrm>
          <a:prstGeom prst="rect">
            <a:avLst/>
          </a:prstGeom>
        </p:spPr>
      </p:pic>
      <p:sp>
        <p:nvSpPr>
          <p:cNvPr id="4" name="object 4"/>
          <p:cNvSpPr txBox="1">
            <a:spLocks noGrp="1"/>
          </p:cNvSpPr>
          <p:nvPr>
            <p:ph type="title"/>
          </p:nvPr>
        </p:nvSpPr>
        <p:spPr>
          <a:xfrm>
            <a:off x="2707402" y="3247937"/>
            <a:ext cx="8399145" cy="1565910"/>
          </a:xfrm>
          <a:prstGeom prst="rect">
            <a:avLst/>
          </a:prstGeom>
        </p:spPr>
        <p:txBody>
          <a:bodyPr vert="horz" wrap="square" lIns="0" tIns="13335" rIns="0" bIns="0" rtlCol="0">
            <a:spAutoFit/>
          </a:bodyPr>
          <a:lstStyle/>
          <a:p>
            <a:pPr marL="12700">
              <a:lnSpc>
                <a:spcPct val="100000"/>
              </a:lnSpc>
              <a:spcBef>
                <a:spcPts val="105"/>
              </a:spcBef>
            </a:pPr>
            <a:r>
              <a:rPr sz="10100" spc="500" dirty="0"/>
              <a:t>C</a:t>
            </a:r>
            <a:r>
              <a:rPr sz="10100" spc="-190" dirty="0"/>
              <a:t>O</a:t>
            </a:r>
            <a:r>
              <a:rPr sz="10100" spc="-85" dirty="0"/>
              <a:t>N</a:t>
            </a:r>
            <a:r>
              <a:rPr sz="10100" spc="500" dirty="0"/>
              <a:t>C</a:t>
            </a:r>
            <a:r>
              <a:rPr sz="10100" spc="-120" dirty="0"/>
              <a:t>L</a:t>
            </a:r>
            <a:r>
              <a:rPr sz="10100" spc="85" dirty="0"/>
              <a:t>U</a:t>
            </a:r>
            <a:r>
              <a:rPr sz="10100" spc="1019" dirty="0"/>
              <a:t>S</a:t>
            </a:r>
            <a:r>
              <a:rPr sz="10100" spc="1220" dirty="0"/>
              <a:t>I</a:t>
            </a:r>
            <a:r>
              <a:rPr sz="10100" spc="-190" dirty="0"/>
              <a:t>O</a:t>
            </a:r>
            <a:r>
              <a:rPr sz="10100" spc="-85" dirty="0"/>
              <a:t>N</a:t>
            </a:r>
            <a:r>
              <a:rPr sz="10100" spc="-900" dirty="0"/>
              <a:t>:</a:t>
            </a:r>
            <a:endParaRPr sz="10100" dirty="0"/>
          </a:p>
        </p:txBody>
      </p:sp>
      <p:pic>
        <p:nvPicPr>
          <p:cNvPr id="5" name="object 5"/>
          <p:cNvPicPr/>
          <p:nvPr/>
        </p:nvPicPr>
        <p:blipFill>
          <a:blip r:embed="rId3" cstate="print"/>
          <a:stretch>
            <a:fillRect/>
          </a:stretch>
        </p:blipFill>
        <p:spPr>
          <a:xfrm>
            <a:off x="13478678" y="0"/>
            <a:ext cx="4809322" cy="9461500"/>
          </a:xfrm>
          <a:prstGeom prst="rect">
            <a:avLst/>
          </a:prstGeom>
        </p:spPr>
      </p:pic>
      <p:sp>
        <p:nvSpPr>
          <p:cNvPr id="6" name="object 6"/>
          <p:cNvSpPr txBox="1">
            <a:spLocks noGrp="1"/>
          </p:cNvSpPr>
          <p:nvPr>
            <p:ph type="body" idx="1"/>
          </p:nvPr>
        </p:nvSpPr>
        <p:spPr>
          <a:xfrm>
            <a:off x="2049067" y="4643610"/>
            <a:ext cx="10304780" cy="3871060"/>
          </a:xfrm>
          <a:prstGeom prst="rect">
            <a:avLst/>
          </a:prstGeom>
        </p:spPr>
        <p:txBody>
          <a:bodyPr vert="horz" wrap="square" lIns="0" tIns="68580" rIns="0" bIns="0" rtlCol="0">
            <a:spAutoFit/>
          </a:bodyPr>
          <a:lstStyle/>
          <a:p>
            <a:pPr marL="12700">
              <a:lnSpc>
                <a:spcPct val="100000"/>
              </a:lnSpc>
              <a:spcBef>
                <a:spcPts val="540"/>
              </a:spcBef>
            </a:pPr>
            <a:r>
              <a:rPr spc="190" dirty="0"/>
              <a:t>The</a:t>
            </a:r>
            <a:r>
              <a:rPr spc="365" dirty="0"/>
              <a:t> </a:t>
            </a:r>
            <a:r>
              <a:rPr spc="320" dirty="0"/>
              <a:t>provided</a:t>
            </a:r>
            <a:r>
              <a:rPr spc="370" dirty="0"/>
              <a:t> </a:t>
            </a:r>
            <a:r>
              <a:rPr spc="350" dirty="0"/>
              <a:t>code</a:t>
            </a:r>
            <a:r>
              <a:rPr spc="365" dirty="0"/>
              <a:t> </a:t>
            </a:r>
            <a:r>
              <a:rPr spc="275" dirty="0"/>
              <a:t>offers</a:t>
            </a:r>
            <a:r>
              <a:rPr spc="370" dirty="0"/>
              <a:t> </a:t>
            </a:r>
            <a:r>
              <a:rPr spc="45" dirty="0"/>
              <a:t>a</a:t>
            </a:r>
            <a:r>
              <a:rPr spc="370" dirty="0"/>
              <a:t> </a:t>
            </a:r>
            <a:r>
              <a:rPr spc="320" dirty="0"/>
              <a:t>practical</a:t>
            </a:r>
            <a:r>
              <a:rPr spc="365" dirty="0"/>
              <a:t> </a:t>
            </a:r>
            <a:r>
              <a:rPr spc="325" dirty="0"/>
              <a:t>approach</a:t>
            </a:r>
            <a:r>
              <a:rPr spc="370" dirty="0"/>
              <a:t> </a:t>
            </a:r>
            <a:r>
              <a:rPr spc="245" dirty="0"/>
              <a:t>to</a:t>
            </a:r>
            <a:r>
              <a:rPr spc="365" dirty="0"/>
              <a:t> </a:t>
            </a:r>
            <a:r>
              <a:rPr lang="en-US" spc="325" dirty="0"/>
              <a:t>product</a:t>
            </a:r>
            <a:endParaRPr spc="325" dirty="0"/>
          </a:p>
          <a:p>
            <a:pPr marL="12700" marR="17780">
              <a:lnSpc>
                <a:spcPct val="114999"/>
              </a:lnSpc>
            </a:pPr>
            <a:r>
              <a:rPr spc="280" dirty="0"/>
              <a:t>analysis</a:t>
            </a:r>
            <a:r>
              <a:rPr spc="365" dirty="0"/>
              <a:t> </a:t>
            </a:r>
            <a:r>
              <a:rPr spc="240" dirty="0"/>
              <a:t>using</a:t>
            </a:r>
            <a:r>
              <a:rPr spc="370" dirty="0"/>
              <a:t> </a:t>
            </a:r>
            <a:r>
              <a:rPr spc="300" dirty="0"/>
              <a:t>machine</a:t>
            </a:r>
            <a:r>
              <a:rPr spc="370" dirty="0"/>
              <a:t> </a:t>
            </a:r>
            <a:r>
              <a:rPr spc="240" dirty="0"/>
              <a:t>learning</a:t>
            </a:r>
            <a:r>
              <a:rPr spc="370" dirty="0"/>
              <a:t> </a:t>
            </a:r>
            <a:r>
              <a:rPr spc="290" dirty="0"/>
              <a:t>techniques.</a:t>
            </a:r>
            <a:r>
              <a:rPr spc="370" dirty="0"/>
              <a:t> </a:t>
            </a:r>
            <a:r>
              <a:rPr spc="210" dirty="0"/>
              <a:t>By</a:t>
            </a:r>
            <a:r>
              <a:rPr spc="370" dirty="0"/>
              <a:t> </a:t>
            </a:r>
            <a:r>
              <a:rPr spc="254" dirty="0"/>
              <a:t>leveraging </a:t>
            </a:r>
            <a:r>
              <a:rPr spc="260" dirty="0"/>
              <a:t> </a:t>
            </a:r>
            <a:r>
              <a:rPr spc="295" dirty="0"/>
              <a:t>historical</a:t>
            </a:r>
            <a:r>
              <a:rPr spc="370" dirty="0"/>
              <a:t> </a:t>
            </a:r>
            <a:r>
              <a:rPr spc="280" dirty="0"/>
              <a:t>data</a:t>
            </a:r>
            <a:r>
              <a:rPr spc="370" dirty="0"/>
              <a:t> </a:t>
            </a:r>
            <a:r>
              <a:rPr spc="250" dirty="0"/>
              <a:t>and</a:t>
            </a:r>
            <a:r>
              <a:rPr spc="370" dirty="0"/>
              <a:t> </a:t>
            </a:r>
            <a:r>
              <a:rPr spc="265" dirty="0"/>
              <a:t>various</a:t>
            </a:r>
            <a:r>
              <a:rPr spc="370" dirty="0"/>
              <a:t> </a:t>
            </a:r>
            <a:r>
              <a:rPr spc="285" dirty="0"/>
              <a:t>features</a:t>
            </a:r>
            <a:r>
              <a:rPr spc="365" dirty="0"/>
              <a:t> </a:t>
            </a:r>
            <a:r>
              <a:rPr spc="300" dirty="0"/>
              <a:t>such</a:t>
            </a:r>
            <a:r>
              <a:rPr spc="370" dirty="0"/>
              <a:t> </a:t>
            </a:r>
            <a:r>
              <a:rPr spc="210" dirty="0"/>
              <a:t>as</a:t>
            </a:r>
            <a:r>
              <a:rPr spc="370" dirty="0"/>
              <a:t> </a:t>
            </a:r>
            <a:r>
              <a:rPr lang="en-US" spc="250" dirty="0"/>
              <a:t>sentiments</a:t>
            </a:r>
            <a:r>
              <a:rPr spc="250" dirty="0"/>
              <a:t>, </a:t>
            </a:r>
            <a:r>
              <a:rPr lang="en-US" spc="250" dirty="0"/>
              <a:t>ratings, </a:t>
            </a:r>
            <a:r>
              <a:rPr spc="350" dirty="0"/>
              <a:t>code</a:t>
            </a:r>
            <a:r>
              <a:rPr spc="365" dirty="0"/>
              <a:t> </a:t>
            </a:r>
            <a:r>
              <a:rPr spc="340" dirty="0"/>
              <a:t>predicts</a:t>
            </a:r>
            <a:r>
              <a:rPr spc="365" dirty="0"/>
              <a:t> </a:t>
            </a:r>
            <a:r>
              <a:rPr spc="270" dirty="0"/>
              <a:t>whether</a:t>
            </a:r>
            <a:r>
              <a:rPr spc="370" dirty="0"/>
              <a:t> </a:t>
            </a:r>
            <a:r>
              <a:rPr spc="245" dirty="0"/>
              <a:t>to</a:t>
            </a:r>
            <a:r>
              <a:rPr spc="365" dirty="0"/>
              <a:t> </a:t>
            </a:r>
            <a:r>
              <a:rPr lang="en-US" spc="285" dirty="0"/>
              <a:t>modify or not</a:t>
            </a:r>
            <a:r>
              <a:rPr spc="370" dirty="0"/>
              <a:t> </a:t>
            </a:r>
            <a:r>
              <a:rPr spc="45" dirty="0"/>
              <a:t>a</a:t>
            </a:r>
            <a:r>
              <a:rPr spc="365" dirty="0"/>
              <a:t> </a:t>
            </a:r>
            <a:r>
              <a:rPr spc="240" dirty="0"/>
              <a:t>given</a:t>
            </a:r>
            <a:r>
              <a:rPr spc="370" dirty="0"/>
              <a:t> </a:t>
            </a:r>
            <a:r>
              <a:rPr lang="en-US" spc="270" dirty="0"/>
              <a:t>product</a:t>
            </a:r>
            <a:r>
              <a:rPr spc="270" dirty="0"/>
              <a:t>.</a:t>
            </a:r>
            <a:r>
              <a:rPr spc="365" dirty="0"/>
              <a:t> </a:t>
            </a:r>
            <a:r>
              <a:rPr spc="190" dirty="0"/>
              <a:t>The</a:t>
            </a:r>
            <a:r>
              <a:rPr lang="en-US" spc="190" dirty="0"/>
              <a:t> </a:t>
            </a:r>
            <a:r>
              <a:rPr lang="en-US" spc="325" dirty="0"/>
              <a:t>text vectorization</a:t>
            </a:r>
            <a:r>
              <a:rPr spc="260" dirty="0"/>
              <a:t>,</a:t>
            </a:r>
            <a:r>
              <a:rPr spc="370" dirty="0"/>
              <a:t> </a:t>
            </a:r>
            <a:r>
              <a:rPr spc="285" dirty="0"/>
              <a:t>trained</a:t>
            </a:r>
            <a:r>
              <a:rPr spc="370" dirty="0"/>
              <a:t> </a:t>
            </a:r>
            <a:r>
              <a:rPr spc="200" dirty="0"/>
              <a:t>on</a:t>
            </a:r>
            <a:r>
              <a:rPr spc="370" dirty="0"/>
              <a:t> </a:t>
            </a:r>
            <a:r>
              <a:rPr spc="295" dirty="0"/>
              <a:t>these</a:t>
            </a:r>
            <a:r>
              <a:rPr spc="365" dirty="0"/>
              <a:t> </a:t>
            </a:r>
            <a:r>
              <a:rPr spc="245" dirty="0"/>
              <a:t>features,</a:t>
            </a:r>
            <a:r>
              <a:rPr spc="370" dirty="0"/>
              <a:t> </a:t>
            </a:r>
            <a:r>
              <a:rPr spc="315" dirty="0"/>
              <a:t>provides </a:t>
            </a:r>
            <a:r>
              <a:rPr spc="-750" dirty="0"/>
              <a:t> </a:t>
            </a:r>
            <a:r>
              <a:rPr spc="310" dirty="0"/>
              <a:t>actionable</a:t>
            </a:r>
            <a:r>
              <a:rPr spc="365" dirty="0"/>
              <a:t> </a:t>
            </a:r>
            <a:r>
              <a:rPr spc="275" dirty="0"/>
              <a:t>insights</a:t>
            </a:r>
            <a:r>
              <a:rPr spc="370" dirty="0"/>
              <a:t> </a:t>
            </a:r>
            <a:r>
              <a:rPr spc="215" dirty="0"/>
              <a:t>for</a:t>
            </a:r>
            <a:r>
              <a:rPr spc="370" dirty="0"/>
              <a:t> </a:t>
            </a:r>
            <a:r>
              <a:rPr lang="en-US" spc="265" dirty="0"/>
              <a:t>users</a:t>
            </a:r>
            <a:r>
              <a:rPr spc="265" dirty="0"/>
              <a:t>.</a:t>
            </a:r>
            <a:r>
              <a:rPr spc="370" dirty="0"/>
              <a:t> </a:t>
            </a:r>
            <a:r>
              <a:rPr spc="280" dirty="0"/>
              <a:t>Additionally,</a:t>
            </a:r>
            <a:r>
              <a:rPr spc="370" dirty="0"/>
              <a:t> </a:t>
            </a:r>
            <a:r>
              <a:rPr spc="250" dirty="0"/>
              <a:t>the</a:t>
            </a:r>
            <a:r>
              <a:rPr spc="365" dirty="0"/>
              <a:t> </a:t>
            </a:r>
            <a:r>
              <a:rPr spc="330" dirty="0"/>
              <a:t>plotted </a:t>
            </a:r>
            <a:r>
              <a:rPr lang="en-US" spc="335" dirty="0"/>
              <a:t>graph</a:t>
            </a:r>
            <a:r>
              <a:rPr spc="370" dirty="0"/>
              <a:t> </a:t>
            </a:r>
            <a:r>
              <a:rPr spc="260" dirty="0"/>
              <a:t>visually</a:t>
            </a:r>
            <a:r>
              <a:rPr spc="370" dirty="0"/>
              <a:t> </a:t>
            </a:r>
            <a:r>
              <a:rPr spc="315" dirty="0"/>
              <a:t>represents</a:t>
            </a:r>
            <a:r>
              <a:rPr spc="370" dirty="0"/>
              <a:t> </a:t>
            </a:r>
            <a:r>
              <a:rPr spc="250" dirty="0"/>
              <a:t>the</a:t>
            </a:r>
            <a:r>
              <a:rPr spc="370" dirty="0"/>
              <a:t> </a:t>
            </a:r>
            <a:r>
              <a:rPr spc="300" dirty="0"/>
              <a:t>trends</a:t>
            </a:r>
            <a:r>
              <a:rPr spc="375" dirty="0"/>
              <a:t> </a:t>
            </a:r>
            <a:r>
              <a:rPr lang="en-US" spc="375" dirty="0"/>
              <a:t>of sentiment and review length distribution, </a:t>
            </a:r>
            <a:r>
              <a:rPr spc="285" dirty="0"/>
              <a:t>facilitating </a:t>
            </a:r>
            <a:r>
              <a:rPr spc="295" dirty="0"/>
              <a:t>informed </a:t>
            </a:r>
            <a:r>
              <a:rPr spc="355" dirty="0"/>
              <a:t>decision- </a:t>
            </a:r>
            <a:r>
              <a:rPr spc="-755" dirty="0"/>
              <a:t> </a:t>
            </a:r>
            <a:r>
              <a:rPr spc="245" dirty="0"/>
              <a:t>making</a:t>
            </a:r>
            <a:r>
              <a:rPr spc="360" dirty="0"/>
              <a:t> </a:t>
            </a:r>
            <a:r>
              <a:rPr spc="150" dirty="0"/>
              <a:t>in</a:t>
            </a:r>
            <a:r>
              <a:rPr spc="365" dirty="0"/>
              <a:t> </a:t>
            </a:r>
            <a:r>
              <a:rPr lang="en-US" spc="35" dirty="0"/>
              <a:t>product </a:t>
            </a:r>
            <a:r>
              <a:rPr spc="250" dirty="0"/>
              <a:t>markets.</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207673" y="2845908"/>
            <a:ext cx="7540625" cy="1536639"/>
          </a:xfrm>
          <a:prstGeom prst="rect">
            <a:avLst/>
          </a:prstGeom>
        </p:spPr>
        <p:txBody>
          <a:bodyPr vert="horz" wrap="square" lIns="0" tIns="12065" rIns="0" bIns="0" rtlCol="0">
            <a:spAutoFit/>
          </a:bodyPr>
          <a:lstStyle/>
          <a:p>
            <a:pPr marL="12700" marR="5080">
              <a:lnSpc>
                <a:spcPct val="114999"/>
              </a:lnSpc>
              <a:spcBef>
                <a:spcPts val="95"/>
              </a:spcBef>
              <a:tabLst>
                <a:tab pos="5351780" algn="l"/>
              </a:tabLst>
            </a:pPr>
            <a:r>
              <a:rPr sz="9400" spc="-635" dirty="0">
                <a:solidFill>
                  <a:srgbClr val="231F20"/>
                </a:solidFill>
              </a:rPr>
              <a:t>T</a:t>
            </a:r>
            <a:r>
              <a:rPr sz="9400" spc="245" dirty="0">
                <a:solidFill>
                  <a:srgbClr val="231F20"/>
                </a:solidFill>
              </a:rPr>
              <a:t>H</a:t>
            </a:r>
            <a:r>
              <a:rPr sz="9400" spc="160" dirty="0">
                <a:solidFill>
                  <a:srgbClr val="231F20"/>
                </a:solidFill>
              </a:rPr>
              <a:t>A</a:t>
            </a:r>
            <a:r>
              <a:rPr sz="9400" spc="-65" dirty="0">
                <a:solidFill>
                  <a:srgbClr val="231F20"/>
                </a:solidFill>
              </a:rPr>
              <a:t>N</a:t>
            </a:r>
            <a:r>
              <a:rPr sz="9400" spc="465" dirty="0">
                <a:solidFill>
                  <a:srgbClr val="231F20"/>
                </a:solidFill>
              </a:rPr>
              <a:t>K</a:t>
            </a:r>
            <a:r>
              <a:rPr lang="en-US" sz="9400" spc="40" dirty="0">
                <a:solidFill>
                  <a:srgbClr val="231F20"/>
                </a:solidFill>
              </a:rPr>
              <a:t> </a:t>
            </a:r>
            <a:r>
              <a:rPr lang="en-US" sz="9400" spc="-475" dirty="0">
                <a:solidFill>
                  <a:srgbClr val="231F20"/>
                </a:solidFill>
              </a:rPr>
              <a:t>YOU</a:t>
            </a:r>
            <a:endParaRPr sz="9400" dirty="0"/>
          </a:p>
        </p:txBody>
      </p:sp>
      <p:sp>
        <p:nvSpPr>
          <p:cNvPr id="3" name="object 3"/>
          <p:cNvSpPr/>
          <p:nvPr/>
        </p:nvSpPr>
        <p:spPr>
          <a:xfrm>
            <a:off x="0" y="7476070"/>
            <a:ext cx="7623809" cy="2810510"/>
          </a:xfrm>
          <a:custGeom>
            <a:avLst/>
            <a:gdLst/>
            <a:ahLst/>
            <a:cxnLst/>
            <a:rect l="l" t="t" r="r" b="b"/>
            <a:pathLst>
              <a:path w="7623809" h="2810509">
                <a:moveTo>
                  <a:pt x="7623518" y="1781810"/>
                </a:moveTo>
                <a:lnTo>
                  <a:pt x="1092542" y="1781810"/>
                </a:lnTo>
                <a:lnTo>
                  <a:pt x="1092542" y="0"/>
                </a:lnTo>
                <a:lnTo>
                  <a:pt x="0" y="0"/>
                </a:lnTo>
                <a:lnTo>
                  <a:pt x="0" y="1781810"/>
                </a:lnTo>
                <a:lnTo>
                  <a:pt x="0" y="2810510"/>
                </a:lnTo>
                <a:lnTo>
                  <a:pt x="7623518" y="2810510"/>
                </a:lnTo>
                <a:lnTo>
                  <a:pt x="7623518" y="1781810"/>
                </a:lnTo>
                <a:close/>
              </a:path>
            </a:pathLst>
          </a:custGeom>
          <a:solidFill>
            <a:srgbClr val="CCCCCC"/>
          </a:solidFill>
        </p:spPr>
        <p:txBody>
          <a:bodyPr wrap="square" lIns="0" tIns="0" rIns="0" bIns="0" rtlCol="0"/>
          <a:lstStyle/>
          <a:p>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F1F4F5"/>
          </a:solidFill>
        </p:spPr>
        <p:txBody>
          <a:bodyPr wrap="square" lIns="0" tIns="0" rIns="0" bIns="0" rtlCol="0"/>
          <a:lstStyle/>
          <a:p>
            <a:endParaRPr/>
          </a:p>
        </p:txBody>
      </p:sp>
      <p:pic>
        <p:nvPicPr>
          <p:cNvPr id="3" name="object 3"/>
          <p:cNvPicPr/>
          <p:nvPr/>
        </p:nvPicPr>
        <p:blipFill>
          <a:blip r:embed="rId2" cstate="print"/>
          <a:stretch>
            <a:fillRect/>
          </a:stretch>
        </p:blipFill>
        <p:spPr>
          <a:xfrm>
            <a:off x="418" y="5581392"/>
            <a:ext cx="4023582" cy="4713347"/>
          </a:xfrm>
          <a:prstGeom prst="rect">
            <a:avLst/>
          </a:prstGeom>
        </p:spPr>
      </p:pic>
      <p:sp>
        <p:nvSpPr>
          <p:cNvPr id="4" name="object 4"/>
          <p:cNvSpPr txBox="1">
            <a:spLocks noGrp="1"/>
          </p:cNvSpPr>
          <p:nvPr>
            <p:ph type="title"/>
          </p:nvPr>
        </p:nvSpPr>
        <p:spPr>
          <a:xfrm>
            <a:off x="6017266" y="1239112"/>
            <a:ext cx="5344795" cy="1546860"/>
          </a:xfrm>
          <a:prstGeom prst="rect">
            <a:avLst/>
          </a:prstGeom>
        </p:spPr>
        <p:txBody>
          <a:bodyPr vert="horz" wrap="square" lIns="0" tIns="16510" rIns="0" bIns="0" rtlCol="0">
            <a:spAutoFit/>
          </a:bodyPr>
          <a:lstStyle/>
          <a:p>
            <a:pPr marL="12700">
              <a:lnSpc>
                <a:spcPct val="100000"/>
              </a:lnSpc>
              <a:spcBef>
                <a:spcPts val="130"/>
              </a:spcBef>
            </a:pPr>
            <a:r>
              <a:rPr sz="9950" spc="505" dirty="0">
                <a:solidFill>
                  <a:srgbClr val="231F20"/>
                </a:solidFill>
              </a:rPr>
              <a:t>C</a:t>
            </a:r>
            <a:r>
              <a:rPr sz="9950" spc="-175" dirty="0">
                <a:solidFill>
                  <a:srgbClr val="231F20"/>
                </a:solidFill>
              </a:rPr>
              <a:t>O</a:t>
            </a:r>
            <a:r>
              <a:rPr sz="9950" spc="-70" dirty="0">
                <a:solidFill>
                  <a:srgbClr val="231F20"/>
                </a:solidFill>
              </a:rPr>
              <a:t>N</a:t>
            </a:r>
            <a:r>
              <a:rPr sz="9950" spc="-675" dirty="0">
                <a:solidFill>
                  <a:srgbClr val="231F20"/>
                </a:solidFill>
              </a:rPr>
              <a:t>T</a:t>
            </a:r>
            <a:r>
              <a:rPr sz="9950" spc="-225" dirty="0">
                <a:solidFill>
                  <a:srgbClr val="231F20"/>
                </a:solidFill>
              </a:rPr>
              <a:t>E</a:t>
            </a:r>
            <a:r>
              <a:rPr sz="9950" spc="-70" dirty="0">
                <a:solidFill>
                  <a:srgbClr val="231F20"/>
                </a:solidFill>
              </a:rPr>
              <a:t>N</a:t>
            </a:r>
            <a:r>
              <a:rPr sz="9950" spc="-1650" dirty="0">
                <a:solidFill>
                  <a:srgbClr val="231F20"/>
                </a:solidFill>
              </a:rPr>
              <a:t>T</a:t>
            </a:r>
            <a:endParaRPr sz="9950"/>
          </a:p>
        </p:txBody>
      </p:sp>
      <p:pic>
        <p:nvPicPr>
          <p:cNvPr id="5" name="object 5"/>
          <p:cNvPicPr/>
          <p:nvPr/>
        </p:nvPicPr>
        <p:blipFill>
          <a:blip r:embed="rId3" cstate="print"/>
          <a:stretch>
            <a:fillRect/>
          </a:stretch>
        </p:blipFill>
        <p:spPr>
          <a:xfrm>
            <a:off x="15739031" y="0"/>
            <a:ext cx="2555839" cy="1992774"/>
          </a:xfrm>
          <a:prstGeom prst="rect">
            <a:avLst/>
          </a:prstGeom>
        </p:spPr>
      </p:pic>
      <p:sp>
        <p:nvSpPr>
          <p:cNvPr id="6" name="object 6"/>
          <p:cNvSpPr txBox="1"/>
          <p:nvPr/>
        </p:nvSpPr>
        <p:spPr>
          <a:xfrm>
            <a:off x="5652370" y="3366175"/>
            <a:ext cx="6969759" cy="444500"/>
          </a:xfrm>
          <a:prstGeom prst="rect">
            <a:avLst/>
          </a:prstGeom>
        </p:spPr>
        <p:txBody>
          <a:bodyPr vert="horz" wrap="square" lIns="0" tIns="12065" rIns="0" bIns="0" rtlCol="0">
            <a:spAutoFit/>
          </a:bodyPr>
          <a:lstStyle/>
          <a:p>
            <a:pPr marL="12700">
              <a:lnSpc>
                <a:spcPct val="100000"/>
              </a:lnSpc>
              <a:spcBef>
                <a:spcPts val="95"/>
              </a:spcBef>
              <a:tabLst>
                <a:tab pos="3058795" algn="l"/>
                <a:tab pos="3722370" algn="l"/>
                <a:tab pos="5144770" algn="l"/>
              </a:tabLst>
            </a:pPr>
            <a:r>
              <a:rPr sz="2750" spc="335" dirty="0">
                <a:solidFill>
                  <a:srgbClr val="231F20"/>
                </a:solidFill>
                <a:latin typeface="Trebuchet MS"/>
                <a:cs typeface="Trebuchet MS"/>
              </a:rPr>
              <a:t>INTRODUCTION	</a:t>
            </a:r>
            <a:r>
              <a:rPr sz="2750" spc="250" dirty="0">
                <a:solidFill>
                  <a:srgbClr val="231F20"/>
                </a:solidFill>
                <a:latin typeface="Trebuchet MS"/>
                <a:cs typeface="Trebuchet MS"/>
              </a:rPr>
              <a:t>TO	</a:t>
            </a:r>
            <a:r>
              <a:rPr lang="en-US" sz="2750" spc="380" dirty="0">
                <a:solidFill>
                  <a:srgbClr val="231F20"/>
                </a:solidFill>
                <a:latin typeface="Trebuchet MS"/>
                <a:cs typeface="Trebuchet MS"/>
              </a:rPr>
              <a:t>DATASET</a:t>
            </a:r>
            <a:endParaRPr sz="2750" dirty="0">
              <a:latin typeface="Trebuchet MS"/>
              <a:cs typeface="Trebuchet MS"/>
            </a:endParaRPr>
          </a:p>
        </p:txBody>
      </p:sp>
      <p:sp>
        <p:nvSpPr>
          <p:cNvPr id="7" name="object 7"/>
          <p:cNvSpPr txBox="1"/>
          <p:nvPr/>
        </p:nvSpPr>
        <p:spPr>
          <a:xfrm>
            <a:off x="5652370" y="4376789"/>
            <a:ext cx="8216030" cy="435376"/>
          </a:xfrm>
          <a:prstGeom prst="rect">
            <a:avLst/>
          </a:prstGeom>
        </p:spPr>
        <p:txBody>
          <a:bodyPr vert="horz" wrap="square" lIns="0" tIns="12065" rIns="0" bIns="0" rtlCol="0">
            <a:spAutoFit/>
          </a:bodyPr>
          <a:lstStyle/>
          <a:p>
            <a:pPr marL="12700">
              <a:lnSpc>
                <a:spcPct val="100000"/>
              </a:lnSpc>
              <a:spcBef>
                <a:spcPts val="95"/>
              </a:spcBef>
              <a:tabLst>
                <a:tab pos="1434465" algn="l"/>
                <a:tab pos="3407410" algn="l"/>
                <a:tab pos="4013835" algn="l"/>
                <a:tab pos="5913120" algn="l"/>
              </a:tabLst>
            </a:pPr>
            <a:r>
              <a:rPr lang="en-US" sz="2750" spc="380" dirty="0">
                <a:solidFill>
                  <a:srgbClr val="231F20"/>
                </a:solidFill>
                <a:latin typeface="Trebuchet MS"/>
                <a:cs typeface="Trebuchet MS"/>
              </a:rPr>
              <a:t>REVIEW </a:t>
            </a:r>
            <a:r>
              <a:rPr sz="2750" spc="355" dirty="0">
                <a:solidFill>
                  <a:srgbClr val="231F20"/>
                </a:solidFill>
                <a:latin typeface="Trebuchet MS"/>
                <a:cs typeface="Trebuchet MS"/>
              </a:rPr>
              <a:t>ANALYSIS</a:t>
            </a:r>
            <a:r>
              <a:rPr lang="en-US" sz="2750" spc="355" dirty="0">
                <a:solidFill>
                  <a:srgbClr val="231F20"/>
                </a:solidFill>
                <a:latin typeface="Trebuchet MS"/>
                <a:cs typeface="Trebuchet MS"/>
              </a:rPr>
              <a:t> </a:t>
            </a:r>
            <a:r>
              <a:rPr sz="2750" spc="190" dirty="0">
                <a:solidFill>
                  <a:srgbClr val="231F20"/>
                </a:solidFill>
                <a:latin typeface="Trebuchet MS"/>
                <a:cs typeface="Trebuchet MS"/>
              </a:rPr>
              <a:t>BY</a:t>
            </a:r>
            <a:r>
              <a:rPr lang="en-US" sz="2750" spc="190" dirty="0">
                <a:solidFill>
                  <a:srgbClr val="231F20"/>
                </a:solidFill>
                <a:latin typeface="Trebuchet MS"/>
                <a:cs typeface="Trebuchet MS"/>
              </a:rPr>
              <a:t> </a:t>
            </a:r>
            <a:r>
              <a:rPr sz="2750" spc="375" dirty="0">
                <a:solidFill>
                  <a:srgbClr val="231F20"/>
                </a:solidFill>
                <a:latin typeface="Trebuchet MS"/>
                <a:cs typeface="Trebuchet MS"/>
              </a:rPr>
              <a:t>MACHINE</a:t>
            </a:r>
            <a:r>
              <a:rPr lang="en-US" sz="2750" spc="375" dirty="0">
                <a:solidFill>
                  <a:srgbClr val="231F20"/>
                </a:solidFill>
                <a:latin typeface="Trebuchet MS"/>
                <a:cs typeface="Trebuchet MS"/>
              </a:rPr>
              <a:t> </a:t>
            </a:r>
            <a:r>
              <a:rPr sz="2750" spc="320" dirty="0">
                <a:solidFill>
                  <a:srgbClr val="231F20"/>
                </a:solidFill>
                <a:latin typeface="Trebuchet MS"/>
                <a:cs typeface="Trebuchet MS"/>
              </a:rPr>
              <a:t>LEARNING</a:t>
            </a:r>
            <a:endParaRPr sz="2750" dirty="0">
              <a:latin typeface="Trebuchet MS"/>
              <a:cs typeface="Trebuchet MS"/>
            </a:endParaRPr>
          </a:p>
        </p:txBody>
      </p:sp>
      <p:sp>
        <p:nvSpPr>
          <p:cNvPr id="8" name="object 8"/>
          <p:cNvSpPr txBox="1"/>
          <p:nvPr/>
        </p:nvSpPr>
        <p:spPr>
          <a:xfrm>
            <a:off x="5652370" y="5232146"/>
            <a:ext cx="2428240" cy="444500"/>
          </a:xfrm>
          <a:prstGeom prst="rect">
            <a:avLst/>
          </a:prstGeom>
        </p:spPr>
        <p:txBody>
          <a:bodyPr vert="horz" wrap="square" lIns="0" tIns="12065" rIns="0" bIns="0" rtlCol="0">
            <a:spAutoFit/>
          </a:bodyPr>
          <a:lstStyle/>
          <a:p>
            <a:pPr marL="12700">
              <a:lnSpc>
                <a:spcPct val="100000"/>
              </a:lnSpc>
              <a:spcBef>
                <a:spcPts val="95"/>
              </a:spcBef>
            </a:pPr>
            <a:r>
              <a:rPr sz="2750" spc="340" dirty="0">
                <a:solidFill>
                  <a:srgbClr val="231F20"/>
                </a:solidFill>
                <a:latin typeface="Trebuchet MS"/>
                <a:cs typeface="Trebuchet MS"/>
              </a:rPr>
              <a:t>E</a:t>
            </a:r>
            <a:r>
              <a:rPr sz="2750" spc="480" dirty="0">
                <a:solidFill>
                  <a:srgbClr val="231F20"/>
                </a:solidFill>
                <a:latin typeface="Trebuchet MS"/>
                <a:cs typeface="Trebuchet MS"/>
              </a:rPr>
              <a:t>V</a:t>
            </a:r>
            <a:r>
              <a:rPr sz="2750" spc="465" dirty="0">
                <a:solidFill>
                  <a:srgbClr val="231F20"/>
                </a:solidFill>
                <a:latin typeface="Trebuchet MS"/>
                <a:cs typeface="Trebuchet MS"/>
              </a:rPr>
              <a:t>A</a:t>
            </a:r>
            <a:r>
              <a:rPr sz="2750" spc="310" dirty="0">
                <a:solidFill>
                  <a:srgbClr val="231F20"/>
                </a:solidFill>
                <a:latin typeface="Trebuchet MS"/>
                <a:cs typeface="Trebuchet MS"/>
              </a:rPr>
              <a:t>L</a:t>
            </a:r>
            <a:r>
              <a:rPr sz="2750" spc="280" dirty="0">
                <a:solidFill>
                  <a:srgbClr val="231F20"/>
                </a:solidFill>
                <a:latin typeface="Trebuchet MS"/>
                <a:cs typeface="Trebuchet MS"/>
              </a:rPr>
              <a:t>U</a:t>
            </a:r>
            <a:r>
              <a:rPr sz="2750" spc="465" dirty="0">
                <a:solidFill>
                  <a:srgbClr val="231F20"/>
                </a:solidFill>
                <a:latin typeface="Trebuchet MS"/>
                <a:cs typeface="Trebuchet MS"/>
              </a:rPr>
              <a:t>A</a:t>
            </a:r>
            <a:r>
              <a:rPr sz="2750" spc="204" dirty="0">
                <a:solidFill>
                  <a:srgbClr val="231F20"/>
                </a:solidFill>
                <a:latin typeface="Trebuchet MS"/>
                <a:cs typeface="Trebuchet MS"/>
              </a:rPr>
              <a:t>T</a:t>
            </a:r>
            <a:r>
              <a:rPr sz="2750" spc="135" dirty="0">
                <a:solidFill>
                  <a:srgbClr val="231F20"/>
                </a:solidFill>
                <a:latin typeface="Trebuchet MS"/>
                <a:cs typeface="Trebuchet MS"/>
              </a:rPr>
              <a:t>I</a:t>
            </a:r>
            <a:r>
              <a:rPr sz="2750" spc="565" dirty="0">
                <a:solidFill>
                  <a:srgbClr val="231F20"/>
                </a:solidFill>
                <a:latin typeface="Trebuchet MS"/>
                <a:cs typeface="Trebuchet MS"/>
              </a:rPr>
              <a:t>O</a:t>
            </a:r>
            <a:r>
              <a:rPr sz="2750" spc="135" dirty="0">
                <a:solidFill>
                  <a:srgbClr val="231F20"/>
                </a:solidFill>
                <a:latin typeface="Trebuchet MS"/>
                <a:cs typeface="Trebuchet MS"/>
              </a:rPr>
              <a:t>N</a:t>
            </a:r>
            <a:endParaRPr sz="2750" dirty="0">
              <a:latin typeface="Trebuchet MS"/>
              <a:cs typeface="Trebuchet MS"/>
            </a:endParaRPr>
          </a:p>
        </p:txBody>
      </p:sp>
      <p:sp>
        <p:nvSpPr>
          <p:cNvPr id="9" name="object 9"/>
          <p:cNvSpPr txBox="1"/>
          <p:nvPr/>
        </p:nvSpPr>
        <p:spPr>
          <a:xfrm>
            <a:off x="5652370" y="6096627"/>
            <a:ext cx="1409065" cy="444500"/>
          </a:xfrm>
          <a:prstGeom prst="rect">
            <a:avLst/>
          </a:prstGeom>
        </p:spPr>
        <p:txBody>
          <a:bodyPr vert="horz" wrap="square" lIns="0" tIns="12065" rIns="0" bIns="0" rtlCol="0">
            <a:spAutoFit/>
          </a:bodyPr>
          <a:lstStyle/>
          <a:p>
            <a:pPr marL="12700">
              <a:lnSpc>
                <a:spcPct val="100000"/>
              </a:lnSpc>
              <a:spcBef>
                <a:spcPts val="95"/>
              </a:spcBef>
            </a:pPr>
            <a:r>
              <a:rPr sz="2750" spc="280" dirty="0">
                <a:solidFill>
                  <a:srgbClr val="231F20"/>
                </a:solidFill>
                <a:latin typeface="Trebuchet MS"/>
                <a:cs typeface="Trebuchet MS"/>
              </a:rPr>
              <a:t>RESULT</a:t>
            </a:r>
            <a:endParaRPr sz="2750">
              <a:latin typeface="Trebuchet MS"/>
              <a:cs typeface="Trebuchet MS"/>
            </a:endParaRPr>
          </a:p>
        </p:txBody>
      </p:sp>
      <p:sp>
        <p:nvSpPr>
          <p:cNvPr id="10" name="object 10"/>
          <p:cNvSpPr txBox="1"/>
          <p:nvPr/>
        </p:nvSpPr>
        <p:spPr>
          <a:xfrm>
            <a:off x="3936462" y="2905938"/>
            <a:ext cx="1524635" cy="5708015"/>
          </a:xfrm>
          <a:prstGeom prst="rect">
            <a:avLst/>
          </a:prstGeom>
          <a:solidFill>
            <a:srgbClr val="CCCCCC"/>
          </a:solidFill>
        </p:spPr>
        <p:txBody>
          <a:bodyPr vert="horz" wrap="square" lIns="0" tIns="383540" rIns="0" bIns="0" rtlCol="0">
            <a:spAutoFit/>
          </a:bodyPr>
          <a:lstStyle/>
          <a:p>
            <a:pPr marL="463550">
              <a:lnSpc>
                <a:spcPct val="100000"/>
              </a:lnSpc>
              <a:spcBef>
                <a:spcPts val="3020"/>
              </a:spcBef>
            </a:pPr>
            <a:r>
              <a:rPr sz="4650" b="1" spc="-545" dirty="0">
                <a:solidFill>
                  <a:srgbClr val="363636"/>
                </a:solidFill>
                <a:latin typeface="Trebuchet MS"/>
                <a:cs typeface="Trebuchet MS"/>
              </a:rPr>
              <a:t>01</a:t>
            </a:r>
            <a:endParaRPr sz="4650">
              <a:latin typeface="Trebuchet MS"/>
              <a:cs typeface="Trebuchet MS"/>
            </a:endParaRPr>
          </a:p>
          <a:p>
            <a:pPr marL="426084">
              <a:lnSpc>
                <a:spcPct val="100000"/>
              </a:lnSpc>
              <a:spcBef>
                <a:spcPts val="1250"/>
              </a:spcBef>
            </a:pPr>
            <a:r>
              <a:rPr sz="4650" b="1" spc="-254" dirty="0">
                <a:solidFill>
                  <a:srgbClr val="363636"/>
                </a:solidFill>
                <a:latin typeface="Trebuchet MS"/>
                <a:cs typeface="Trebuchet MS"/>
              </a:rPr>
              <a:t>02</a:t>
            </a:r>
            <a:endParaRPr sz="4650">
              <a:latin typeface="Trebuchet MS"/>
              <a:cs typeface="Trebuchet MS"/>
            </a:endParaRPr>
          </a:p>
          <a:p>
            <a:pPr marL="426084">
              <a:lnSpc>
                <a:spcPct val="100000"/>
              </a:lnSpc>
              <a:spcBef>
                <a:spcPts val="1975"/>
              </a:spcBef>
            </a:pPr>
            <a:r>
              <a:rPr sz="4650" b="1" spc="-254" dirty="0">
                <a:solidFill>
                  <a:srgbClr val="363636"/>
                </a:solidFill>
                <a:latin typeface="Trebuchet MS"/>
                <a:cs typeface="Trebuchet MS"/>
              </a:rPr>
              <a:t>03</a:t>
            </a:r>
            <a:endParaRPr sz="4650">
              <a:latin typeface="Trebuchet MS"/>
              <a:cs typeface="Trebuchet MS"/>
            </a:endParaRPr>
          </a:p>
          <a:p>
            <a:pPr marL="423545">
              <a:lnSpc>
                <a:spcPct val="100000"/>
              </a:lnSpc>
              <a:spcBef>
                <a:spcPts val="1250"/>
              </a:spcBef>
            </a:pPr>
            <a:r>
              <a:rPr sz="4650" b="1" spc="-235" dirty="0">
                <a:solidFill>
                  <a:srgbClr val="363636"/>
                </a:solidFill>
                <a:latin typeface="Trebuchet MS"/>
                <a:cs typeface="Trebuchet MS"/>
              </a:rPr>
              <a:t>04</a:t>
            </a:r>
            <a:endParaRPr sz="4650">
              <a:latin typeface="Trebuchet MS"/>
              <a:cs typeface="Trebuchet MS"/>
            </a:endParaRPr>
          </a:p>
          <a:p>
            <a:pPr marL="449580">
              <a:lnSpc>
                <a:spcPct val="100000"/>
              </a:lnSpc>
              <a:spcBef>
                <a:spcPts val="1210"/>
              </a:spcBef>
            </a:pPr>
            <a:r>
              <a:rPr sz="4650" b="1" spc="-265" dirty="0">
                <a:solidFill>
                  <a:srgbClr val="363636"/>
                </a:solidFill>
                <a:latin typeface="Trebuchet MS"/>
                <a:cs typeface="Trebuchet MS"/>
              </a:rPr>
              <a:t>05</a:t>
            </a:r>
            <a:endParaRPr sz="4650">
              <a:latin typeface="Trebuchet MS"/>
              <a:cs typeface="Trebuchet MS"/>
            </a:endParaRPr>
          </a:p>
          <a:p>
            <a:pPr marL="463550">
              <a:lnSpc>
                <a:spcPct val="100000"/>
              </a:lnSpc>
              <a:spcBef>
                <a:spcPts val="1245"/>
              </a:spcBef>
            </a:pPr>
            <a:r>
              <a:rPr sz="4650" b="1" spc="-200" dirty="0">
                <a:solidFill>
                  <a:srgbClr val="363636"/>
                </a:solidFill>
                <a:latin typeface="Trebuchet MS"/>
                <a:cs typeface="Trebuchet MS"/>
              </a:rPr>
              <a:t>06</a:t>
            </a:r>
            <a:endParaRPr sz="4650">
              <a:latin typeface="Trebuchet MS"/>
              <a:cs typeface="Trebuchet MS"/>
            </a:endParaRPr>
          </a:p>
        </p:txBody>
      </p:sp>
      <p:sp>
        <p:nvSpPr>
          <p:cNvPr id="11" name="object 11"/>
          <p:cNvSpPr txBox="1"/>
          <p:nvPr/>
        </p:nvSpPr>
        <p:spPr>
          <a:xfrm>
            <a:off x="5652370" y="6968321"/>
            <a:ext cx="9206630" cy="1256113"/>
          </a:xfrm>
          <a:prstGeom prst="rect">
            <a:avLst/>
          </a:prstGeom>
        </p:spPr>
        <p:txBody>
          <a:bodyPr vert="horz" wrap="square" lIns="0" tIns="12065" rIns="0" bIns="0" rtlCol="0">
            <a:spAutoFit/>
          </a:bodyPr>
          <a:lstStyle/>
          <a:p>
            <a:pPr marL="12700">
              <a:lnSpc>
                <a:spcPct val="100000"/>
              </a:lnSpc>
              <a:spcBef>
                <a:spcPts val="95"/>
              </a:spcBef>
              <a:tabLst>
                <a:tab pos="2749550" algn="l"/>
                <a:tab pos="3265804" algn="l"/>
                <a:tab pos="4687570" algn="l"/>
                <a:tab pos="6660515" algn="l"/>
                <a:tab pos="7973695" algn="l"/>
              </a:tabLst>
            </a:pPr>
            <a:r>
              <a:rPr sz="2750" spc="465" dirty="0">
                <a:solidFill>
                  <a:srgbClr val="231F20"/>
                </a:solidFill>
                <a:latin typeface="Trebuchet MS"/>
                <a:cs typeface="Trebuchet MS"/>
              </a:rPr>
              <a:t>A</a:t>
            </a:r>
            <a:r>
              <a:rPr sz="2750" spc="490" dirty="0">
                <a:solidFill>
                  <a:srgbClr val="231F20"/>
                </a:solidFill>
                <a:latin typeface="Trebuchet MS"/>
                <a:cs typeface="Trebuchet MS"/>
              </a:rPr>
              <a:t>D</a:t>
            </a:r>
            <a:r>
              <a:rPr sz="2750" spc="480" dirty="0">
                <a:solidFill>
                  <a:srgbClr val="231F20"/>
                </a:solidFill>
                <a:latin typeface="Trebuchet MS"/>
                <a:cs typeface="Trebuchet MS"/>
              </a:rPr>
              <a:t>V</a:t>
            </a:r>
            <a:r>
              <a:rPr sz="2750" spc="465" dirty="0">
                <a:solidFill>
                  <a:srgbClr val="231F20"/>
                </a:solidFill>
                <a:latin typeface="Trebuchet MS"/>
                <a:cs typeface="Trebuchet MS"/>
              </a:rPr>
              <a:t>A</a:t>
            </a:r>
            <a:r>
              <a:rPr sz="2750" spc="400" dirty="0">
                <a:solidFill>
                  <a:srgbClr val="231F20"/>
                </a:solidFill>
                <a:latin typeface="Trebuchet MS"/>
                <a:cs typeface="Trebuchet MS"/>
              </a:rPr>
              <a:t>N</a:t>
            </a:r>
            <a:r>
              <a:rPr sz="2750" spc="204" dirty="0">
                <a:solidFill>
                  <a:srgbClr val="231F20"/>
                </a:solidFill>
                <a:latin typeface="Trebuchet MS"/>
                <a:cs typeface="Trebuchet MS"/>
              </a:rPr>
              <a:t>T</a:t>
            </a:r>
            <a:r>
              <a:rPr sz="2750" spc="465" dirty="0">
                <a:solidFill>
                  <a:srgbClr val="231F20"/>
                </a:solidFill>
                <a:latin typeface="Trebuchet MS"/>
                <a:cs typeface="Trebuchet MS"/>
              </a:rPr>
              <a:t>A</a:t>
            </a:r>
            <a:r>
              <a:rPr sz="2750" spc="480" dirty="0">
                <a:solidFill>
                  <a:srgbClr val="231F20"/>
                </a:solidFill>
                <a:latin typeface="Trebuchet MS"/>
                <a:cs typeface="Trebuchet MS"/>
              </a:rPr>
              <a:t>G</a:t>
            </a:r>
            <a:r>
              <a:rPr sz="2750" spc="340" dirty="0">
                <a:solidFill>
                  <a:srgbClr val="231F20"/>
                </a:solidFill>
                <a:latin typeface="Trebuchet MS"/>
                <a:cs typeface="Trebuchet MS"/>
              </a:rPr>
              <a:t>E</a:t>
            </a:r>
            <a:r>
              <a:rPr sz="2750" spc="265" dirty="0">
                <a:solidFill>
                  <a:srgbClr val="231F20"/>
                </a:solidFill>
                <a:latin typeface="Trebuchet MS"/>
                <a:cs typeface="Trebuchet MS"/>
              </a:rPr>
              <a:t>S</a:t>
            </a:r>
            <a:r>
              <a:rPr sz="2750" dirty="0">
                <a:solidFill>
                  <a:srgbClr val="231F20"/>
                </a:solidFill>
                <a:latin typeface="Trebuchet MS"/>
                <a:cs typeface="Trebuchet MS"/>
              </a:rPr>
              <a:t>	</a:t>
            </a:r>
            <a:r>
              <a:rPr sz="2750" spc="135" dirty="0">
                <a:solidFill>
                  <a:srgbClr val="231F20"/>
                </a:solidFill>
                <a:latin typeface="Trebuchet MS"/>
                <a:cs typeface="Trebuchet MS"/>
              </a:rPr>
              <a:t>IN</a:t>
            </a:r>
            <a:r>
              <a:rPr sz="2750" dirty="0">
                <a:solidFill>
                  <a:srgbClr val="231F20"/>
                </a:solidFill>
                <a:latin typeface="Trebuchet MS"/>
                <a:cs typeface="Trebuchet MS"/>
              </a:rPr>
              <a:t>	</a:t>
            </a:r>
            <a:r>
              <a:rPr lang="en-US" sz="2750" spc="530" dirty="0">
                <a:solidFill>
                  <a:srgbClr val="231F20"/>
                </a:solidFill>
                <a:latin typeface="Trebuchet MS"/>
                <a:cs typeface="Trebuchet MS"/>
              </a:rPr>
              <a:t>REVIEW </a:t>
            </a:r>
            <a:r>
              <a:rPr sz="2750" spc="465" dirty="0">
                <a:solidFill>
                  <a:srgbClr val="231F20"/>
                </a:solidFill>
                <a:latin typeface="Trebuchet MS"/>
                <a:cs typeface="Trebuchet MS"/>
              </a:rPr>
              <a:t>A</a:t>
            </a:r>
            <a:r>
              <a:rPr sz="2750" spc="400" dirty="0">
                <a:solidFill>
                  <a:srgbClr val="231F20"/>
                </a:solidFill>
                <a:latin typeface="Trebuchet MS"/>
                <a:cs typeface="Trebuchet MS"/>
              </a:rPr>
              <a:t>N</a:t>
            </a:r>
            <a:r>
              <a:rPr sz="2750" spc="465" dirty="0">
                <a:solidFill>
                  <a:srgbClr val="231F20"/>
                </a:solidFill>
                <a:latin typeface="Trebuchet MS"/>
                <a:cs typeface="Trebuchet MS"/>
              </a:rPr>
              <a:t>A</a:t>
            </a:r>
            <a:r>
              <a:rPr sz="2750" spc="310" dirty="0">
                <a:solidFill>
                  <a:srgbClr val="231F20"/>
                </a:solidFill>
                <a:latin typeface="Trebuchet MS"/>
                <a:cs typeface="Trebuchet MS"/>
              </a:rPr>
              <a:t>L</a:t>
            </a:r>
            <a:r>
              <a:rPr sz="2750" spc="285" dirty="0">
                <a:solidFill>
                  <a:srgbClr val="231F20"/>
                </a:solidFill>
                <a:latin typeface="Trebuchet MS"/>
                <a:cs typeface="Trebuchet MS"/>
              </a:rPr>
              <a:t>Y</a:t>
            </a:r>
            <a:r>
              <a:rPr sz="2750" spc="530" dirty="0">
                <a:solidFill>
                  <a:srgbClr val="231F20"/>
                </a:solidFill>
                <a:latin typeface="Trebuchet MS"/>
                <a:cs typeface="Trebuchet MS"/>
              </a:rPr>
              <a:t>S</a:t>
            </a:r>
            <a:r>
              <a:rPr sz="2750" spc="135" dirty="0">
                <a:solidFill>
                  <a:srgbClr val="231F20"/>
                </a:solidFill>
                <a:latin typeface="Trebuchet MS"/>
                <a:cs typeface="Trebuchet MS"/>
              </a:rPr>
              <a:t>I</a:t>
            </a:r>
            <a:r>
              <a:rPr sz="2750" spc="265" dirty="0">
                <a:solidFill>
                  <a:srgbClr val="231F20"/>
                </a:solidFill>
                <a:latin typeface="Trebuchet MS"/>
                <a:cs typeface="Trebuchet MS"/>
              </a:rPr>
              <a:t>S</a:t>
            </a:r>
            <a:r>
              <a:rPr lang="en-US" sz="2750" spc="265" dirty="0">
                <a:solidFill>
                  <a:srgbClr val="231F20"/>
                </a:solidFill>
                <a:latin typeface="Trebuchet MS"/>
                <a:cs typeface="Trebuchet MS"/>
              </a:rPr>
              <a:t> </a:t>
            </a:r>
            <a:r>
              <a:rPr sz="2750" spc="280" dirty="0">
                <a:solidFill>
                  <a:srgbClr val="231F20"/>
                </a:solidFill>
                <a:latin typeface="Trebuchet MS"/>
                <a:cs typeface="Trebuchet MS"/>
              </a:rPr>
              <a:t>U</a:t>
            </a:r>
            <a:r>
              <a:rPr sz="2750" spc="530" dirty="0">
                <a:solidFill>
                  <a:srgbClr val="231F20"/>
                </a:solidFill>
                <a:latin typeface="Trebuchet MS"/>
                <a:cs typeface="Trebuchet MS"/>
              </a:rPr>
              <a:t>S</a:t>
            </a:r>
            <a:r>
              <a:rPr sz="2750" spc="135" dirty="0">
                <a:solidFill>
                  <a:srgbClr val="231F20"/>
                </a:solidFill>
                <a:latin typeface="Trebuchet MS"/>
                <a:cs typeface="Trebuchet MS"/>
              </a:rPr>
              <a:t>I</a:t>
            </a:r>
            <a:r>
              <a:rPr sz="2750" spc="400" dirty="0">
                <a:solidFill>
                  <a:srgbClr val="231F20"/>
                </a:solidFill>
                <a:latin typeface="Trebuchet MS"/>
                <a:cs typeface="Trebuchet MS"/>
              </a:rPr>
              <a:t>N</a:t>
            </a:r>
            <a:r>
              <a:rPr sz="2750" spc="215" dirty="0">
                <a:solidFill>
                  <a:srgbClr val="231F20"/>
                </a:solidFill>
                <a:latin typeface="Trebuchet MS"/>
                <a:cs typeface="Trebuchet MS"/>
              </a:rPr>
              <a:t>G</a:t>
            </a:r>
            <a:r>
              <a:rPr lang="en-US" sz="2750" spc="215" dirty="0">
                <a:solidFill>
                  <a:srgbClr val="231F20"/>
                </a:solidFill>
                <a:latin typeface="Trebuchet MS"/>
                <a:cs typeface="Trebuchet MS"/>
              </a:rPr>
              <a:t> </a:t>
            </a:r>
            <a:r>
              <a:rPr sz="2750" spc="640" dirty="0">
                <a:solidFill>
                  <a:srgbClr val="231F20"/>
                </a:solidFill>
                <a:latin typeface="Trebuchet MS"/>
                <a:cs typeface="Trebuchet MS"/>
              </a:rPr>
              <a:t>M</a:t>
            </a:r>
            <a:r>
              <a:rPr sz="2750" spc="45" dirty="0">
                <a:solidFill>
                  <a:srgbClr val="231F20"/>
                </a:solidFill>
                <a:latin typeface="Trebuchet MS"/>
                <a:cs typeface="Trebuchet MS"/>
              </a:rPr>
              <a:t>L</a:t>
            </a:r>
            <a:endParaRPr sz="2750" dirty="0">
              <a:latin typeface="Trebuchet MS"/>
              <a:cs typeface="Trebuchet MS"/>
            </a:endParaRPr>
          </a:p>
          <a:p>
            <a:pPr marL="12700">
              <a:lnSpc>
                <a:spcPct val="100000"/>
              </a:lnSpc>
              <a:spcBef>
                <a:spcPts val="3145"/>
              </a:spcBef>
            </a:pPr>
            <a:r>
              <a:rPr sz="2750" spc="409" dirty="0">
                <a:solidFill>
                  <a:srgbClr val="231F20"/>
                </a:solidFill>
                <a:latin typeface="Trebuchet MS"/>
                <a:cs typeface="Trebuchet MS"/>
              </a:rPr>
              <a:t>CONCLUSION</a:t>
            </a:r>
            <a:endParaRPr sz="2750" dirty="0">
              <a:latin typeface="Trebuchet MS"/>
              <a:cs typeface="Trebuchet M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1A1A1A"/>
          </a:solidFill>
        </p:spPr>
        <p:txBody>
          <a:bodyPr wrap="square" lIns="0" tIns="0" rIns="0" bIns="0" rtlCol="0"/>
          <a:lstStyle/>
          <a:p>
            <a:endParaRPr/>
          </a:p>
        </p:txBody>
      </p:sp>
      <p:pic>
        <p:nvPicPr>
          <p:cNvPr id="3" name="object 3"/>
          <p:cNvPicPr/>
          <p:nvPr/>
        </p:nvPicPr>
        <p:blipFill>
          <a:blip r:embed="rId2" cstate="print"/>
          <a:stretch>
            <a:fillRect/>
          </a:stretch>
        </p:blipFill>
        <p:spPr>
          <a:xfrm>
            <a:off x="0" y="0"/>
            <a:ext cx="4402721" cy="5803900"/>
          </a:xfrm>
          <a:prstGeom prst="rect">
            <a:avLst/>
          </a:prstGeom>
        </p:spPr>
      </p:pic>
      <p:sp>
        <p:nvSpPr>
          <p:cNvPr id="4" name="object 4"/>
          <p:cNvSpPr txBox="1">
            <a:spLocks noGrp="1"/>
          </p:cNvSpPr>
          <p:nvPr>
            <p:ph type="title"/>
          </p:nvPr>
        </p:nvSpPr>
        <p:spPr>
          <a:xfrm>
            <a:off x="2707402" y="3247937"/>
            <a:ext cx="9268460" cy="1565910"/>
          </a:xfrm>
          <a:prstGeom prst="rect">
            <a:avLst/>
          </a:prstGeom>
        </p:spPr>
        <p:txBody>
          <a:bodyPr vert="horz" wrap="square" lIns="0" tIns="13335" rIns="0" bIns="0" rtlCol="0">
            <a:spAutoFit/>
          </a:bodyPr>
          <a:lstStyle/>
          <a:p>
            <a:pPr marL="12700">
              <a:lnSpc>
                <a:spcPct val="100000"/>
              </a:lnSpc>
              <a:spcBef>
                <a:spcPts val="105"/>
              </a:spcBef>
            </a:pPr>
            <a:r>
              <a:rPr sz="10100" spc="114" dirty="0"/>
              <a:t>INTRODUCTION</a:t>
            </a:r>
            <a:endParaRPr sz="10100"/>
          </a:p>
        </p:txBody>
      </p:sp>
      <p:pic>
        <p:nvPicPr>
          <p:cNvPr id="5" name="object 5"/>
          <p:cNvPicPr/>
          <p:nvPr/>
        </p:nvPicPr>
        <p:blipFill>
          <a:blip r:embed="rId3" cstate="print"/>
          <a:stretch>
            <a:fillRect/>
          </a:stretch>
        </p:blipFill>
        <p:spPr>
          <a:xfrm>
            <a:off x="13478678" y="0"/>
            <a:ext cx="4809322" cy="9461500"/>
          </a:xfrm>
          <a:prstGeom prst="rect">
            <a:avLst/>
          </a:prstGeom>
        </p:spPr>
      </p:pic>
      <p:sp>
        <p:nvSpPr>
          <p:cNvPr id="6" name="object 6"/>
          <p:cNvSpPr txBox="1"/>
          <p:nvPr/>
        </p:nvSpPr>
        <p:spPr>
          <a:xfrm>
            <a:off x="1796816" y="4858573"/>
            <a:ext cx="11157183" cy="3376565"/>
          </a:xfrm>
          <a:prstGeom prst="rect">
            <a:avLst/>
          </a:prstGeom>
        </p:spPr>
        <p:txBody>
          <a:bodyPr vert="horz" wrap="square" lIns="0" tIns="62230" rIns="0" bIns="0" rtlCol="0">
            <a:spAutoFit/>
          </a:bodyPr>
          <a:lstStyle/>
          <a:p>
            <a:pPr marL="355600" indent="-342900" algn="just">
              <a:lnSpc>
                <a:spcPct val="100000"/>
              </a:lnSpc>
              <a:spcBef>
                <a:spcPts val="490"/>
              </a:spcBef>
              <a:buFont typeface="Wingdings" panose="05000000000000000000" pitchFamily="2" charset="2"/>
              <a:buChar char="Ø"/>
              <a:tabLst>
                <a:tab pos="1028700" algn="l"/>
                <a:tab pos="2434590" algn="l"/>
                <a:tab pos="3393440" algn="l"/>
                <a:tab pos="4853940" algn="l"/>
                <a:tab pos="6247765" algn="l"/>
                <a:tab pos="7709534" algn="l"/>
                <a:tab pos="9519920" algn="l"/>
              </a:tabLst>
            </a:pPr>
            <a:r>
              <a:rPr lang="en-US" sz="2300" spc="275" dirty="0">
                <a:solidFill>
                  <a:srgbClr val="F5FFF5"/>
                </a:solidFill>
                <a:latin typeface="Trebuchet MS"/>
                <a:cs typeface="Trebuchet MS"/>
              </a:rPr>
              <a:t>Amazon Product review </a:t>
            </a:r>
            <a:r>
              <a:rPr sz="2300" spc="245" dirty="0">
                <a:solidFill>
                  <a:srgbClr val="F5FFF5"/>
                </a:solidFill>
                <a:latin typeface="Trebuchet MS"/>
                <a:cs typeface="Trebuchet MS"/>
              </a:rPr>
              <a:t>analysis</a:t>
            </a:r>
            <a:r>
              <a:rPr lang="en-US" sz="2300" spc="245" dirty="0">
                <a:solidFill>
                  <a:srgbClr val="F5FFF5"/>
                </a:solidFill>
                <a:latin typeface="Trebuchet MS"/>
                <a:cs typeface="Trebuchet MS"/>
              </a:rPr>
              <a:t> </a:t>
            </a:r>
            <a:r>
              <a:rPr sz="2300" spc="240" dirty="0">
                <a:solidFill>
                  <a:srgbClr val="F5FFF5"/>
                </a:solidFill>
                <a:latin typeface="Trebuchet MS"/>
                <a:cs typeface="Trebuchet MS"/>
              </a:rPr>
              <a:t>using</a:t>
            </a:r>
            <a:r>
              <a:rPr lang="en-US" sz="2300" spc="240" dirty="0">
                <a:solidFill>
                  <a:srgbClr val="F5FFF5"/>
                </a:solidFill>
                <a:latin typeface="Trebuchet MS"/>
                <a:cs typeface="Trebuchet MS"/>
              </a:rPr>
              <a:t> </a:t>
            </a:r>
            <a:r>
              <a:rPr sz="2300" spc="245" dirty="0">
                <a:solidFill>
                  <a:srgbClr val="F5FFF5"/>
                </a:solidFill>
                <a:latin typeface="Trebuchet MS"/>
                <a:cs typeface="Trebuchet MS"/>
              </a:rPr>
              <a:t>machine</a:t>
            </a:r>
            <a:r>
              <a:rPr lang="en-US" sz="2300" spc="245" dirty="0">
                <a:solidFill>
                  <a:srgbClr val="F5FFF5"/>
                </a:solidFill>
                <a:latin typeface="Trebuchet MS"/>
                <a:cs typeface="Trebuchet MS"/>
              </a:rPr>
              <a:t> </a:t>
            </a:r>
            <a:r>
              <a:rPr sz="2300" spc="190" dirty="0">
                <a:solidFill>
                  <a:srgbClr val="F5FFF5"/>
                </a:solidFill>
                <a:latin typeface="Trebuchet MS"/>
                <a:cs typeface="Trebuchet MS"/>
              </a:rPr>
              <a:t>learning</a:t>
            </a:r>
            <a:r>
              <a:rPr lang="en-US" sz="2300" spc="190" dirty="0">
                <a:solidFill>
                  <a:srgbClr val="F5FFF5"/>
                </a:solidFill>
                <a:latin typeface="Trebuchet MS"/>
                <a:cs typeface="Trebuchet MS"/>
              </a:rPr>
              <a:t> </a:t>
            </a:r>
            <a:r>
              <a:rPr sz="2300" spc="285" dirty="0">
                <a:solidFill>
                  <a:srgbClr val="F5FFF5"/>
                </a:solidFill>
                <a:latin typeface="Trebuchet MS"/>
                <a:cs typeface="Trebuchet MS"/>
              </a:rPr>
              <a:t>employs</a:t>
            </a:r>
            <a:r>
              <a:rPr lang="en-US" sz="2300" spc="285" dirty="0">
                <a:solidFill>
                  <a:srgbClr val="F5FFF5"/>
                </a:solidFill>
                <a:latin typeface="Trebuchet MS"/>
                <a:cs typeface="Trebuchet MS"/>
              </a:rPr>
              <a:t> </a:t>
            </a:r>
            <a:r>
              <a:rPr sz="2300" spc="229" dirty="0">
                <a:solidFill>
                  <a:srgbClr val="F5FFF5"/>
                </a:solidFill>
                <a:latin typeface="Trebuchet MS"/>
                <a:cs typeface="Trebuchet MS"/>
              </a:rPr>
              <a:t>algorithms</a:t>
            </a:r>
            <a:r>
              <a:rPr lang="en-US" sz="2300" spc="229" dirty="0">
                <a:solidFill>
                  <a:srgbClr val="F5FFF5"/>
                </a:solidFill>
                <a:latin typeface="Trebuchet MS"/>
                <a:cs typeface="Trebuchet MS"/>
              </a:rPr>
              <a:t> </a:t>
            </a:r>
            <a:r>
              <a:rPr sz="2300" spc="160" dirty="0">
                <a:solidFill>
                  <a:srgbClr val="F5FFF5"/>
                </a:solidFill>
                <a:latin typeface="Trebuchet MS"/>
                <a:cs typeface="Trebuchet MS"/>
              </a:rPr>
              <a:t>to</a:t>
            </a:r>
            <a:r>
              <a:rPr lang="en-US" sz="2300" dirty="0">
                <a:latin typeface="Trebuchet MS"/>
                <a:cs typeface="Trebuchet MS"/>
              </a:rPr>
              <a:t> </a:t>
            </a:r>
            <a:r>
              <a:rPr sz="2300" spc="200" dirty="0">
                <a:solidFill>
                  <a:srgbClr val="F5FFF5"/>
                </a:solidFill>
                <a:latin typeface="Trebuchet MS"/>
                <a:cs typeface="Trebuchet MS"/>
              </a:rPr>
              <a:t>analyze</a:t>
            </a:r>
            <a:r>
              <a:rPr lang="en-US" sz="2300" spc="200" dirty="0">
                <a:solidFill>
                  <a:srgbClr val="F5FFF5"/>
                </a:solidFill>
                <a:latin typeface="Trebuchet MS"/>
                <a:cs typeface="Trebuchet MS"/>
              </a:rPr>
              <a:t> </a:t>
            </a:r>
            <a:r>
              <a:rPr sz="2300" spc="210" dirty="0">
                <a:solidFill>
                  <a:srgbClr val="F5FFF5"/>
                </a:solidFill>
                <a:latin typeface="Trebuchet MS"/>
                <a:cs typeface="Trebuchet MS"/>
              </a:rPr>
              <a:t>historica</a:t>
            </a:r>
            <a:r>
              <a:rPr lang="en-US" sz="2300" spc="210" dirty="0">
                <a:solidFill>
                  <a:srgbClr val="F5FFF5"/>
                </a:solidFill>
                <a:latin typeface="Trebuchet MS"/>
                <a:cs typeface="Trebuchet MS"/>
              </a:rPr>
              <a:t>l sentimental </a:t>
            </a:r>
            <a:r>
              <a:rPr sz="2300" spc="130" dirty="0">
                <a:solidFill>
                  <a:srgbClr val="F5FFF5"/>
                </a:solidFill>
                <a:latin typeface="Trebuchet MS"/>
                <a:cs typeface="Trebuchet MS"/>
              </a:rPr>
              <a:t>data,</a:t>
            </a:r>
            <a:r>
              <a:rPr lang="en-US" sz="2300" spc="130" dirty="0">
                <a:solidFill>
                  <a:srgbClr val="F5FFF5"/>
                </a:solidFill>
                <a:latin typeface="Trebuchet MS"/>
                <a:cs typeface="Trebuchet MS"/>
              </a:rPr>
              <a:t> </a:t>
            </a:r>
            <a:r>
              <a:rPr sz="2300" spc="240" dirty="0">
                <a:solidFill>
                  <a:srgbClr val="F5FFF5"/>
                </a:solidFill>
                <a:latin typeface="Trebuchet MS"/>
                <a:cs typeface="Trebuchet MS"/>
              </a:rPr>
              <a:t>predicting</a:t>
            </a:r>
            <a:r>
              <a:rPr lang="en-US" sz="2300" spc="240" dirty="0">
                <a:solidFill>
                  <a:srgbClr val="F5FFF5"/>
                </a:solidFill>
                <a:latin typeface="Trebuchet MS"/>
                <a:cs typeface="Trebuchet MS"/>
              </a:rPr>
              <a:t> </a:t>
            </a:r>
            <a:r>
              <a:rPr sz="2300" spc="180" dirty="0">
                <a:solidFill>
                  <a:srgbClr val="F5FFF5"/>
                </a:solidFill>
                <a:latin typeface="Trebuchet MS"/>
                <a:cs typeface="Trebuchet MS"/>
              </a:rPr>
              <a:t>future</a:t>
            </a:r>
            <a:r>
              <a:rPr lang="en-US" sz="2300" spc="180" dirty="0">
                <a:solidFill>
                  <a:srgbClr val="F5FFF5"/>
                </a:solidFill>
                <a:latin typeface="Trebuchet MS"/>
                <a:cs typeface="Trebuchet MS"/>
              </a:rPr>
              <a:t> of the products in </a:t>
            </a:r>
            <a:r>
              <a:rPr sz="2300" spc="365" dirty="0">
                <a:solidFill>
                  <a:srgbClr val="F5FFF5"/>
                </a:solidFill>
                <a:latin typeface="Trebuchet MS"/>
                <a:cs typeface="Trebuchet MS"/>
              </a:rPr>
              <a:t>m</a:t>
            </a:r>
            <a:r>
              <a:rPr sz="2300" spc="250" dirty="0">
                <a:solidFill>
                  <a:srgbClr val="F5FFF5"/>
                </a:solidFill>
                <a:latin typeface="Trebuchet MS"/>
                <a:cs typeface="Trebuchet MS"/>
              </a:rPr>
              <a:t>a</a:t>
            </a:r>
            <a:r>
              <a:rPr sz="2300" spc="160" dirty="0">
                <a:solidFill>
                  <a:srgbClr val="F5FFF5"/>
                </a:solidFill>
                <a:latin typeface="Trebuchet MS"/>
                <a:cs typeface="Trebuchet MS"/>
              </a:rPr>
              <a:t>r</a:t>
            </a:r>
            <a:r>
              <a:rPr sz="2300" spc="215" dirty="0">
                <a:solidFill>
                  <a:srgbClr val="F5FFF5"/>
                </a:solidFill>
                <a:latin typeface="Trebuchet MS"/>
                <a:cs typeface="Trebuchet MS"/>
              </a:rPr>
              <a:t>k</a:t>
            </a:r>
            <a:r>
              <a:rPr sz="2300" spc="270" dirty="0">
                <a:solidFill>
                  <a:srgbClr val="F5FFF5"/>
                </a:solidFill>
                <a:latin typeface="Trebuchet MS"/>
                <a:cs typeface="Trebuchet MS"/>
              </a:rPr>
              <a:t>e</a:t>
            </a:r>
            <a:r>
              <a:rPr lang="en-US" sz="2300" spc="-25" dirty="0">
                <a:solidFill>
                  <a:srgbClr val="F5FFF5"/>
                </a:solidFill>
                <a:latin typeface="Trebuchet MS"/>
                <a:cs typeface="Trebuchet MS"/>
              </a:rPr>
              <a:t>t </a:t>
            </a:r>
            <a:r>
              <a:rPr sz="2300" spc="195" dirty="0">
                <a:solidFill>
                  <a:srgbClr val="F5FFF5"/>
                </a:solidFill>
                <a:latin typeface="Trebuchet MS"/>
                <a:cs typeface="Trebuchet MS"/>
              </a:rPr>
              <a:t>t</a:t>
            </a:r>
            <a:r>
              <a:rPr sz="2300" spc="160" dirty="0">
                <a:solidFill>
                  <a:srgbClr val="F5FFF5"/>
                </a:solidFill>
                <a:latin typeface="Trebuchet MS"/>
                <a:cs typeface="Trebuchet MS"/>
              </a:rPr>
              <a:t>r</a:t>
            </a:r>
            <a:r>
              <a:rPr sz="2300" spc="270" dirty="0">
                <a:solidFill>
                  <a:srgbClr val="F5FFF5"/>
                </a:solidFill>
                <a:latin typeface="Trebuchet MS"/>
                <a:cs typeface="Trebuchet MS"/>
              </a:rPr>
              <a:t>e</a:t>
            </a:r>
            <a:r>
              <a:rPr sz="2300" spc="275" dirty="0">
                <a:solidFill>
                  <a:srgbClr val="F5FFF5"/>
                </a:solidFill>
                <a:latin typeface="Trebuchet MS"/>
                <a:cs typeface="Trebuchet MS"/>
              </a:rPr>
              <a:t>n</a:t>
            </a:r>
            <a:r>
              <a:rPr sz="2300" spc="380" dirty="0">
                <a:solidFill>
                  <a:srgbClr val="F5FFF5"/>
                </a:solidFill>
                <a:latin typeface="Trebuchet MS"/>
                <a:cs typeface="Trebuchet MS"/>
              </a:rPr>
              <a:t>d</a:t>
            </a:r>
            <a:r>
              <a:rPr lang="en-US" sz="2300" spc="434" dirty="0">
                <a:solidFill>
                  <a:srgbClr val="F5FFF5"/>
                </a:solidFill>
                <a:latin typeface="Trebuchet MS"/>
                <a:cs typeface="Trebuchet MS"/>
              </a:rPr>
              <a:t>s. </a:t>
            </a:r>
          </a:p>
          <a:p>
            <a:pPr marL="355600" indent="-342900" algn="just">
              <a:lnSpc>
                <a:spcPct val="100000"/>
              </a:lnSpc>
              <a:spcBef>
                <a:spcPts val="490"/>
              </a:spcBef>
              <a:buFont typeface="Wingdings" panose="05000000000000000000" pitchFamily="2" charset="2"/>
              <a:buChar char="Ø"/>
              <a:tabLst>
                <a:tab pos="1028700" algn="l"/>
                <a:tab pos="2434590" algn="l"/>
                <a:tab pos="3393440" algn="l"/>
                <a:tab pos="4853940" algn="l"/>
                <a:tab pos="6247765" algn="l"/>
                <a:tab pos="7709534" algn="l"/>
                <a:tab pos="9519920" algn="l"/>
              </a:tabLst>
            </a:pPr>
            <a:r>
              <a:rPr sz="2300" spc="170" dirty="0">
                <a:solidFill>
                  <a:srgbClr val="F5FFF5"/>
                </a:solidFill>
                <a:latin typeface="Trebuchet MS"/>
                <a:cs typeface="Trebuchet MS"/>
              </a:rPr>
              <a:t>T</a:t>
            </a:r>
            <a:r>
              <a:rPr sz="2300" spc="270" dirty="0">
                <a:solidFill>
                  <a:srgbClr val="F5FFF5"/>
                </a:solidFill>
                <a:latin typeface="Trebuchet MS"/>
                <a:cs typeface="Trebuchet MS"/>
              </a:rPr>
              <a:t>e</a:t>
            </a:r>
            <a:r>
              <a:rPr sz="2300" spc="390" dirty="0">
                <a:solidFill>
                  <a:srgbClr val="F5FFF5"/>
                </a:solidFill>
                <a:latin typeface="Trebuchet MS"/>
                <a:cs typeface="Trebuchet MS"/>
              </a:rPr>
              <a:t>c</a:t>
            </a:r>
            <a:r>
              <a:rPr sz="2300" spc="275" dirty="0">
                <a:solidFill>
                  <a:srgbClr val="F5FFF5"/>
                </a:solidFill>
                <a:latin typeface="Trebuchet MS"/>
                <a:cs typeface="Trebuchet MS"/>
              </a:rPr>
              <a:t>hn</a:t>
            </a:r>
            <a:r>
              <a:rPr sz="2300" spc="110" dirty="0">
                <a:solidFill>
                  <a:srgbClr val="F5FFF5"/>
                </a:solidFill>
                <a:latin typeface="Trebuchet MS"/>
                <a:cs typeface="Trebuchet MS"/>
              </a:rPr>
              <a:t>i</a:t>
            </a:r>
            <a:r>
              <a:rPr sz="2300" spc="380" dirty="0">
                <a:solidFill>
                  <a:srgbClr val="F5FFF5"/>
                </a:solidFill>
                <a:latin typeface="Trebuchet MS"/>
                <a:cs typeface="Trebuchet MS"/>
              </a:rPr>
              <a:t>q</a:t>
            </a:r>
            <a:r>
              <a:rPr sz="2300" spc="275" dirty="0">
                <a:solidFill>
                  <a:srgbClr val="F5FFF5"/>
                </a:solidFill>
                <a:latin typeface="Trebuchet MS"/>
                <a:cs typeface="Trebuchet MS"/>
              </a:rPr>
              <a:t>u</a:t>
            </a:r>
            <a:r>
              <a:rPr sz="2300" spc="270" dirty="0">
                <a:solidFill>
                  <a:srgbClr val="F5FFF5"/>
                </a:solidFill>
                <a:latin typeface="Trebuchet MS"/>
                <a:cs typeface="Trebuchet MS"/>
              </a:rPr>
              <a:t>e</a:t>
            </a:r>
            <a:r>
              <a:rPr lang="en-US" sz="2300" spc="215" dirty="0">
                <a:solidFill>
                  <a:srgbClr val="F5FFF5"/>
                </a:solidFill>
                <a:latin typeface="Trebuchet MS"/>
                <a:cs typeface="Trebuchet MS"/>
              </a:rPr>
              <a:t>s </a:t>
            </a:r>
            <a:r>
              <a:rPr lang="en-US" sz="2300" spc="-170" dirty="0">
                <a:solidFill>
                  <a:srgbClr val="F5FFF5"/>
                </a:solidFill>
                <a:latin typeface="Trebuchet MS"/>
                <a:cs typeface="Trebuchet MS"/>
              </a:rPr>
              <a:t>l</a:t>
            </a:r>
            <a:r>
              <a:rPr lang="en-US" sz="2300" spc="110" dirty="0">
                <a:solidFill>
                  <a:srgbClr val="F5FFF5"/>
                </a:solidFill>
                <a:latin typeface="Trebuchet MS"/>
                <a:cs typeface="Trebuchet MS"/>
              </a:rPr>
              <a:t>ike</a:t>
            </a:r>
            <a:r>
              <a:rPr lang="en-US" sz="2300" spc="50" dirty="0">
                <a:solidFill>
                  <a:srgbClr val="F5FFF5"/>
                </a:solidFill>
                <a:latin typeface="Trebuchet MS"/>
                <a:cs typeface="Trebuchet MS"/>
              </a:rPr>
              <a:t> text vectorization, train/test split, and Naive Bayes classification </a:t>
            </a:r>
            <a:r>
              <a:rPr sz="2300" spc="155" dirty="0">
                <a:solidFill>
                  <a:srgbClr val="F5FFF5"/>
                </a:solidFill>
                <a:latin typeface="Trebuchet MS"/>
                <a:cs typeface="Trebuchet MS"/>
              </a:rPr>
              <a:t>are</a:t>
            </a:r>
            <a:r>
              <a:rPr lang="en-US" sz="2300" spc="155" dirty="0">
                <a:solidFill>
                  <a:srgbClr val="F5FFF5"/>
                </a:solidFill>
                <a:latin typeface="Trebuchet MS"/>
                <a:cs typeface="Trebuchet MS"/>
              </a:rPr>
              <a:t> </a:t>
            </a:r>
            <a:r>
              <a:rPr sz="2300" spc="170" dirty="0">
                <a:solidFill>
                  <a:srgbClr val="F5FFF5"/>
                </a:solidFill>
                <a:latin typeface="Trebuchet MS"/>
                <a:cs typeface="Trebuchet MS"/>
              </a:rPr>
              <a:t>utilized</a:t>
            </a:r>
            <a:r>
              <a:rPr lang="en-US" sz="2300" spc="170" dirty="0">
                <a:solidFill>
                  <a:srgbClr val="F5FFF5"/>
                </a:solidFill>
                <a:latin typeface="Trebuchet MS"/>
                <a:cs typeface="Trebuchet MS"/>
              </a:rPr>
              <a:t> </a:t>
            </a:r>
            <a:r>
              <a:rPr sz="2300" spc="160" dirty="0">
                <a:solidFill>
                  <a:srgbClr val="F5FFF5"/>
                </a:solidFill>
                <a:latin typeface="Trebuchet MS"/>
                <a:cs typeface="Trebuchet MS"/>
              </a:rPr>
              <a:t>to</a:t>
            </a:r>
            <a:r>
              <a:rPr lang="en-US" sz="2300" spc="160" dirty="0">
                <a:solidFill>
                  <a:srgbClr val="F5FFF5"/>
                </a:solidFill>
                <a:latin typeface="Trebuchet MS"/>
                <a:cs typeface="Trebuchet MS"/>
              </a:rPr>
              <a:t> </a:t>
            </a:r>
            <a:r>
              <a:rPr sz="2300" spc="200" dirty="0">
                <a:solidFill>
                  <a:srgbClr val="F5FFF5"/>
                </a:solidFill>
                <a:latin typeface="Trebuchet MS"/>
                <a:cs typeface="Trebuchet MS"/>
              </a:rPr>
              <a:t>identify</a:t>
            </a:r>
            <a:r>
              <a:rPr lang="en-US" sz="2300" spc="200" dirty="0">
                <a:solidFill>
                  <a:srgbClr val="F5FFF5"/>
                </a:solidFill>
                <a:latin typeface="Trebuchet MS"/>
                <a:cs typeface="Trebuchet MS"/>
              </a:rPr>
              <a:t> </a:t>
            </a:r>
            <a:r>
              <a:rPr sz="2300" spc="245" dirty="0">
                <a:solidFill>
                  <a:srgbClr val="F5FFF5"/>
                </a:solidFill>
                <a:latin typeface="Trebuchet MS"/>
                <a:cs typeface="Trebuchet MS"/>
              </a:rPr>
              <a:t>patterns</a:t>
            </a:r>
            <a:r>
              <a:rPr lang="en-US" sz="2300" spc="245" dirty="0">
                <a:solidFill>
                  <a:srgbClr val="F5FFF5"/>
                </a:solidFill>
                <a:latin typeface="Trebuchet MS"/>
                <a:cs typeface="Trebuchet MS"/>
              </a:rPr>
              <a:t> </a:t>
            </a:r>
            <a:r>
              <a:rPr sz="2300" spc="229" dirty="0">
                <a:solidFill>
                  <a:srgbClr val="F5FFF5"/>
                </a:solidFill>
                <a:latin typeface="Trebuchet MS"/>
                <a:cs typeface="Trebuchet MS"/>
              </a:rPr>
              <a:t>and</a:t>
            </a:r>
            <a:r>
              <a:rPr lang="en-US" sz="2300" spc="229" dirty="0">
                <a:solidFill>
                  <a:srgbClr val="F5FFF5"/>
                </a:solidFill>
                <a:latin typeface="Trebuchet MS"/>
                <a:cs typeface="Trebuchet MS"/>
              </a:rPr>
              <a:t> </a:t>
            </a:r>
            <a:r>
              <a:rPr sz="2300" spc="220" dirty="0">
                <a:solidFill>
                  <a:srgbClr val="F5FFF5"/>
                </a:solidFill>
                <a:latin typeface="Trebuchet MS"/>
                <a:cs typeface="Trebuchet MS"/>
              </a:rPr>
              <a:t>make</a:t>
            </a:r>
            <a:r>
              <a:rPr lang="en-US" sz="2300" dirty="0">
                <a:latin typeface="Trebuchet MS"/>
                <a:cs typeface="Trebuchet MS"/>
              </a:rPr>
              <a:t> </a:t>
            </a:r>
            <a:r>
              <a:rPr sz="2300" spc="380" dirty="0">
                <a:solidFill>
                  <a:srgbClr val="F5FFF5"/>
                </a:solidFill>
                <a:latin typeface="Trebuchet MS"/>
                <a:cs typeface="Trebuchet MS"/>
              </a:rPr>
              <a:t>p</a:t>
            </a:r>
            <a:r>
              <a:rPr sz="2300" spc="160" dirty="0">
                <a:solidFill>
                  <a:srgbClr val="F5FFF5"/>
                </a:solidFill>
                <a:latin typeface="Trebuchet MS"/>
                <a:cs typeface="Trebuchet MS"/>
              </a:rPr>
              <a:t>r</a:t>
            </a:r>
            <a:r>
              <a:rPr sz="2300" spc="270" dirty="0">
                <a:solidFill>
                  <a:srgbClr val="F5FFF5"/>
                </a:solidFill>
                <a:latin typeface="Trebuchet MS"/>
                <a:cs typeface="Trebuchet MS"/>
              </a:rPr>
              <a:t>e</a:t>
            </a:r>
            <a:r>
              <a:rPr sz="2300" spc="380" dirty="0">
                <a:solidFill>
                  <a:srgbClr val="F5FFF5"/>
                </a:solidFill>
                <a:latin typeface="Trebuchet MS"/>
                <a:cs typeface="Trebuchet MS"/>
              </a:rPr>
              <a:t>d</a:t>
            </a:r>
            <a:r>
              <a:rPr sz="2300" spc="110" dirty="0">
                <a:solidFill>
                  <a:srgbClr val="F5FFF5"/>
                </a:solidFill>
                <a:latin typeface="Trebuchet MS"/>
                <a:cs typeface="Trebuchet MS"/>
              </a:rPr>
              <a:t>i</a:t>
            </a:r>
            <a:r>
              <a:rPr sz="2300" spc="390" dirty="0">
                <a:solidFill>
                  <a:srgbClr val="F5FFF5"/>
                </a:solidFill>
                <a:latin typeface="Trebuchet MS"/>
                <a:cs typeface="Trebuchet MS"/>
              </a:rPr>
              <a:t>c</a:t>
            </a:r>
            <a:r>
              <a:rPr sz="2300" spc="195" dirty="0">
                <a:solidFill>
                  <a:srgbClr val="F5FFF5"/>
                </a:solidFill>
                <a:latin typeface="Trebuchet MS"/>
                <a:cs typeface="Trebuchet MS"/>
              </a:rPr>
              <a:t>t</a:t>
            </a:r>
            <a:r>
              <a:rPr sz="2300" spc="110" dirty="0">
                <a:solidFill>
                  <a:srgbClr val="F5FFF5"/>
                </a:solidFill>
                <a:latin typeface="Trebuchet MS"/>
                <a:cs typeface="Trebuchet MS"/>
              </a:rPr>
              <a:t>i</a:t>
            </a:r>
            <a:r>
              <a:rPr sz="2300" spc="345" dirty="0">
                <a:solidFill>
                  <a:srgbClr val="F5FFF5"/>
                </a:solidFill>
                <a:latin typeface="Trebuchet MS"/>
                <a:cs typeface="Trebuchet MS"/>
              </a:rPr>
              <a:t>o</a:t>
            </a:r>
            <a:r>
              <a:rPr sz="2300" spc="275" dirty="0">
                <a:solidFill>
                  <a:srgbClr val="F5FFF5"/>
                </a:solidFill>
                <a:latin typeface="Trebuchet MS"/>
                <a:cs typeface="Trebuchet MS"/>
              </a:rPr>
              <a:t>n</a:t>
            </a:r>
            <a:r>
              <a:rPr sz="2300" spc="434" dirty="0">
                <a:solidFill>
                  <a:srgbClr val="F5FFF5"/>
                </a:solidFill>
                <a:latin typeface="Trebuchet MS"/>
                <a:cs typeface="Trebuchet MS"/>
              </a:rPr>
              <a:t>s</a:t>
            </a:r>
            <a:r>
              <a:rPr sz="2300" spc="-400" dirty="0">
                <a:solidFill>
                  <a:srgbClr val="F5FFF5"/>
                </a:solidFill>
                <a:latin typeface="Trebuchet MS"/>
                <a:cs typeface="Trebuchet MS"/>
              </a:rPr>
              <a:t>.</a:t>
            </a:r>
            <a:r>
              <a:rPr lang="en-US" sz="2300" spc="-400" dirty="0">
                <a:solidFill>
                  <a:srgbClr val="F5FFF5"/>
                </a:solidFill>
                <a:latin typeface="Trebuchet MS"/>
                <a:cs typeface="Trebuchet MS"/>
              </a:rPr>
              <a:t> </a:t>
            </a:r>
          </a:p>
          <a:p>
            <a:pPr marL="355600" indent="-342900" algn="just">
              <a:lnSpc>
                <a:spcPct val="100000"/>
              </a:lnSpc>
              <a:spcBef>
                <a:spcPts val="490"/>
              </a:spcBef>
              <a:buFont typeface="Wingdings" panose="05000000000000000000" pitchFamily="2" charset="2"/>
              <a:buChar char="Ø"/>
              <a:tabLst>
                <a:tab pos="1028700" algn="l"/>
                <a:tab pos="2434590" algn="l"/>
                <a:tab pos="3393440" algn="l"/>
                <a:tab pos="4853940" algn="l"/>
                <a:tab pos="6247765" algn="l"/>
                <a:tab pos="7709534" algn="l"/>
                <a:tab pos="9519920" algn="l"/>
              </a:tabLst>
            </a:pPr>
            <a:r>
              <a:rPr sz="2300" spc="300" dirty="0">
                <a:solidFill>
                  <a:srgbClr val="F5FFF5"/>
                </a:solidFill>
                <a:latin typeface="Trebuchet MS"/>
                <a:cs typeface="Trebuchet MS"/>
              </a:rPr>
              <a:t>B</a:t>
            </a:r>
            <a:r>
              <a:rPr sz="2300" spc="140" dirty="0">
                <a:solidFill>
                  <a:srgbClr val="F5FFF5"/>
                </a:solidFill>
                <a:latin typeface="Trebuchet MS"/>
                <a:cs typeface="Trebuchet MS"/>
              </a:rPr>
              <a:t>y</a:t>
            </a:r>
            <a:r>
              <a:rPr lang="en-US" sz="2300" spc="140" dirty="0">
                <a:solidFill>
                  <a:srgbClr val="F5FFF5"/>
                </a:solidFill>
                <a:latin typeface="Trebuchet MS"/>
                <a:cs typeface="Trebuchet MS"/>
              </a:rPr>
              <a:t> </a:t>
            </a:r>
            <a:r>
              <a:rPr sz="2300" spc="55" dirty="0">
                <a:solidFill>
                  <a:srgbClr val="F5FFF5"/>
                </a:solidFill>
                <a:latin typeface="Trebuchet MS"/>
                <a:cs typeface="Trebuchet MS"/>
              </a:rPr>
              <a:t>l</a:t>
            </a:r>
            <a:r>
              <a:rPr sz="2300" spc="270" dirty="0">
                <a:solidFill>
                  <a:srgbClr val="F5FFF5"/>
                </a:solidFill>
                <a:latin typeface="Trebuchet MS"/>
                <a:cs typeface="Trebuchet MS"/>
              </a:rPr>
              <a:t>e</a:t>
            </a:r>
            <a:r>
              <a:rPr sz="2300" spc="290" dirty="0">
                <a:solidFill>
                  <a:srgbClr val="F5FFF5"/>
                </a:solidFill>
                <a:latin typeface="Trebuchet MS"/>
                <a:cs typeface="Trebuchet MS"/>
              </a:rPr>
              <a:t>v</a:t>
            </a:r>
            <a:r>
              <a:rPr sz="2300" spc="270" dirty="0">
                <a:solidFill>
                  <a:srgbClr val="F5FFF5"/>
                </a:solidFill>
                <a:latin typeface="Trebuchet MS"/>
                <a:cs typeface="Trebuchet MS"/>
              </a:rPr>
              <a:t>e</a:t>
            </a:r>
            <a:r>
              <a:rPr sz="2300" spc="160" dirty="0">
                <a:solidFill>
                  <a:srgbClr val="F5FFF5"/>
                </a:solidFill>
                <a:latin typeface="Trebuchet MS"/>
                <a:cs typeface="Trebuchet MS"/>
              </a:rPr>
              <a:t>r</a:t>
            </a:r>
            <a:r>
              <a:rPr sz="2300" spc="250" dirty="0">
                <a:solidFill>
                  <a:srgbClr val="F5FFF5"/>
                </a:solidFill>
                <a:latin typeface="Trebuchet MS"/>
                <a:cs typeface="Trebuchet MS"/>
              </a:rPr>
              <a:t>a</a:t>
            </a:r>
            <a:r>
              <a:rPr sz="2300" spc="330" dirty="0">
                <a:solidFill>
                  <a:srgbClr val="F5FFF5"/>
                </a:solidFill>
                <a:latin typeface="Trebuchet MS"/>
                <a:cs typeface="Trebuchet MS"/>
              </a:rPr>
              <a:t>g</a:t>
            </a:r>
            <a:r>
              <a:rPr sz="2300" spc="110" dirty="0">
                <a:solidFill>
                  <a:srgbClr val="F5FFF5"/>
                </a:solidFill>
                <a:latin typeface="Trebuchet MS"/>
                <a:cs typeface="Trebuchet MS"/>
              </a:rPr>
              <a:t>i</a:t>
            </a:r>
            <a:r>
              <a:rPr sz="2300" spc="275" dirty="0">
                <a:solidFill>
                  <a:srgbClr val="F5FFF5"/>
                </a:solidFill>
                <a:latin typeface="Trebuchet MS"/>
                <a:cs typeface="Trebuchet MS"/>
              </a:rPr>
              <a:t>n</a:t>
            </a:r>
            <a:r>
              <a:rPr sz="2300" spc="110" dirty="0">
                <a:solidFill>
                  <a:srgbClr val="F5FFF5"/>
                </a:solidFill>
                <a:latin typeface="Trebuchet MS"/>
                <a:cs typeface="Trebuchet MS"/>
              </a:rPr>
              <a:t>g</a:t>
            </a:r>
            <a:r>
              <a:rPr lang="en-US" sz="2300" spc="110" dirty="0">
                <a:solidFill>
                  <a:srgbClr val="F5FFF5"/>
                </a:solidFill>
                <a:latin typeface="Trebuchet MS"/>
                <a:cs typeface="Trebuchet MS"/>
              </a:rPr>
              <a:t> </a:t>
            </a:r>
            <a:r>
              <a:rPr sz="2300" spc="290" dirty="0">
                <a:solidFill>
                  <a:srgbClr val="F5FFF5"/>
                </a:solidFill>
                <a:latin typeface="Trebuchet MS"/>
                <a:cs typeface="Trebuchet MS"/>
              </a:rPr>
              <a:t>v</a:t>
            </a:r>
            <a:r>
              <a:rPr sz="2300" spc="250" dirty="0">
                <a:solidFill>
                  <a:srgbClr val="F5FFF5"/>
                </a:solidFill>
                <a:latin typeface="Trebuchet MS"/>
                <a:cs typeface="Trebuchet MS"/>
              </a:rPr>
              <a:t>a</a:t>
            </a:r>
            <a:r>
              <a:rPr sz="2300" spc="434" dirty="0">
                <a:solidFill>
                  <a:srgbClr val="F5FFF5"/>
                </a:solidFill>
                <a:latin typeface="Trebuchet MS"/>
                <a:cs typeface="Trebuchet MS"/>
              </a:rPr>
              <a:t>s</a:t>
            </a:r>
            <a:r>
              <a:rPr sz="2300" spc="-25" dirty="0">
                <a:solidFill>
                  <a:srgbClr val="F5FFF5"/>
                </a:solidFill>
                <a:latin typeface="Trebuchet MS"/>
                <a:cs typeface="Trebuchet MS"/>
              </a:rPr>
              <a:t>t</a:t>
            </a:r>
            <a:r>
              <a:rPr lang="en-US" sz="2300" spc="-25" dirty="0">
                <a:solidFill>
                  <a:srgbClr val="F5FFF5"/>
                </a:solidFill>
                <a:latin typeface="Trebuchet MS"/>
                <a:cs typeface="Trebuchet MS"/>
              </a:rPr>
              <a:t> </a:t>
            </a:r>
            <a:r>
              <a:rPr sz="2300" spc="250" dirty="0">
                <a:solidFill>
                  <a:srgbClr val="F5FFF5"/>
                </a:solidFill>
                <a:latin typeface="Trebuchet MS"/>
                <a:cs typeface="Trebuchet MS"/>
              </a:rPr>
              <a:t>a</a:t>
            </a:r>
            <a:r>
              <a:rPr sz="2300" spc="365" dirty="0">
                <a:solidFill>
                  <a:srgbClr val="F5FFF5"/>
                </a:solidFill>
                <a:latin typeface="Trebuchet MS"/>
                <a:cs typeface="Trebuchet MS"/>
              </a:rPr>
              <a:t>m</a:t>
            </a:r>
            <a:r>
              <a:rPr sz="2300" spc="345" dirty="0">
                <a:solidFill>
                  <a:srgbClr val="F5FFF5"/>
                </a:solidFill>
                <a:latin typeface="Trebuchet MS"/>
                <a:cs typeface="Trebuchet MS"/>
              </a:rPr>
              <a:t>o</a:t>
            </a:r>
            <a:r>
              <a:rPr sz="2300" spc="275" dirty="0">
                <a:solidFill>
                  <a:srgbClr val="F5FFF5"/>
                </a:solidFill>
                <a:latin typeface="Trebuchet MS"/>
                <a:cs typeface="Trebuchet MS"/>
              </a:rPr>
              <a:t>un</a:t>
            </a:r>
            <a:r>
              <a:rPr sz="2300" spc="195" dirty="0">
                <a:solidFill>
                  <a:srgbClr val="F5FFF5"/>
                </a:solidFill>
                <a:latin typeface="Trebuchet MS"/>
                <a:cs typeface="Trebuchet MS"/>
              </a:rPr>
              <a:t>t</a:t>
            </a:r>
            <a:r>
              <a:rPr sz="2300" spc="215" dirty="0">
                <a:solidFill>
                  <a:srgbClr val="F5FFF5"/>
                </a:solidFill>
                <a:latin typeface="Trebuchet MS"/>
                <a:cs typeface="Trebuchet MS"/>
              </a:rPr>
              <a:t>s</a:t>
            </a:r>
            <a:r>
              <a:rPr lang="en-US" sz="2300" spc="215" dirty="0">
                <a:solidFill>
                  <a:srgbClr val="F5FFF5"/>
                </a:solidFill>
                <a:latin typeface="Trebuchet MS"/>
                <a:cs typeface="Trebuchet MS"/>
              </a:rPr>
              <a:t> </a:t>
            </a:r>
            <a:r>
              <a:rPr sz="2300" spc="345" dirty="0">
                <a:solidFill>
                  <a:srgbClr val="F5FFF5"/>
                </a:solidFill>
                <a:latin typeface="Trebuchet MS"/>
                <a:cs typeface="Trebuchet MS"/>
              </a:rPr>
              <a:t>o</a:t>
            </a:r>
            <a:r>
              <a:rPr sz="2300" spc="-85" dirty="0">
                <a:solidFill>
                  <a:srgbClr val="F5FFF5"/>
                </a:solidFill>
                <a:latin typeface="Trebuchet MS"/>
                <a:cs typeface="Trebuchet MS"/>
              </a:rPr>
              <a:t>f</a:t>
            </a:r>
            <a:r>
              <a:rPr lang="en-US" sz="2300" spc="-85" dirty="0">
                <a:solidFill>
                  <a:srgbClr val="F5FFF5"/>
                </a:solidFill>
                <a:latin typeface="Trebuchet MS"/>
                <a:cs typeface="Trebuchet MS"/>
              </a:rPr>
              <a:t> </a:t>
            </a:r>
            <a:r>
              <a:rPr sz="2300" spc="380" dirty="0">
                <a:solidFill>
                  <a:srgbClr val="F5FFF5"/>
                </a:solidFill>
                <a:latin typeface="Trebuchet MS"/>
                <a:cs typeface="Trebuchet MS"/>
              </a:rPr>
              <a:t>d</a:t>
            </a:r>
            <a:r>
              <a:rPr sz="2300" spc="250" dirty="0">
                <a:solidFill>
                  <a:srgbClr val="F5FFF5"/>
                </a:solidFill>
                <a:latin typeface="Trebuchet MS"/>
                <a:cs typeface="Trebuchet MS"/>
              </a:rPr>
              <a:t>a</a:t>
            </a:r>
            <a:r>
              <a:rPr sz="2300" spc="195" dirty="0">
                <a:solidFill>
                  <a:srgbClr val="F5FFF5"/>
                </a:solidFill>
                <a:latin typeface="Trebuchet MS"/>
                <a:cs typeface="Trebuchet MS"/>
              </a:rPr>
              <a:t>t</a:t>
            </a:r>
            <a:r>
              <a:rPr sz="2300" spc="30" dirty="0">
                <a:solidFill>
                  <a:srgbClr val="F5FFF5"/>
                </a:solidFill>
                <a:latin typeface="Trebuchet MS"/>
                <a:cs typeface="Trebuchet MS"/>
              </a:rPr>
              <a:t>a</a:t>
            </a:r>
            <a:r>
              <a:rPr lang="en-US" sz="2300" spc="30" dirty="0">
                <a:solidFill>
                  <a:srgbClr val="F5FFF5"/>
                </a:solidFill>
                <a:latin typeface="Trebuchet MS"/>
                <a:cs typeface="Trebuchet MS"/>
              </a:rPr>
              <a:t> (from dataset)  </a:t>
            </a:r>
            <a:r>
              <a:rPr sz="2300" spc="250" dirty="0">
                <a:solidFill>
                  <a:srgbClr val="F5FFF5"/>
                </a:solidFill>
                <a:latin typeface="Trebuchet MS"/>
                <a:cs typeface="Trebuchet MS"/>
              </a:rPr>
              <a:t>a</a:t>
            </a:r>
            <a:r>
              <a:rPr sz="2300" spc="275" dirty="0">
                <a:solidFill>
                  <a:srgbClr val="F5FFF5"/>
                </a:solidFill>
                <a:latin typeface="Trebuchet MS"/>
                <a:cs typeface="Trebuchet MS"/>
              </a:rPr>
              <a:t>n</a:t>
            </a:r>
            <a:r>
              <a:rPr sz="2300" spc="160" dirty="0">
                <a:solidFill>
                  <a:srgbClr val="F5FFF5"/>
                </a:solidFill>
                <a:latin typeface="Trebuchet MS"/>
                <a:cs typeface="Trebuchet MS"/>
              </a:rPr>
              <a:t>d</a:t>
            </a:r>
            <a:r>
              <a:rPr lang="en-US" sz="2300" spc="160" dirty="0">
                <a:solidFill>
                  <a:srgbClr val="F5FFF5"/>
                </a:solidFill>
                <a:latin typeface="Trebuchet MS"/>
                <a:cs typeface="Trebuchet MS"/>
              </a:rPr>
              <a:t> </a:t>
            </a:r>
            <a:r>
              <a:rPr sz="2300" spc="250" dirty="0">
                <a:solidFill>
                  <a:srgbClr val="F5FFF5"/>
                </a:solidFill>
                <a:latin typeface="Trebuchet MS"/>
                <a:cs typeface="Trebuchet MS"/>
              </a:rPr>
              <a:t>a</a:t>
            </a:r>
            <a:r>
              <a:rPr sz="2300" spc="55" dirty="0">
                <a:solidFill>
                  <a:srgbClr val="F5FFF5"/>
                </a:solidFill>
                <a:latin typeface="Trebuchet MS"/>
                <a:cs typeface="Trebuchet MS"/>
              </a:rPr>
              <a:t>l</a:t>
            </a:r>
            <a:r>
              <a:rPr sz="2300" spc="330" dirty="0">
                <a:solidFill>
                  <a:srgbClr val="F5FFF5"/>
                </a:solidFill>
                <a:latin typeface="Trebuchet MS"/>
                <a:cs typeface="Trebuchet MS"/>
              </a:rPr>
              <a:t>g</a:t>
            </a:r>
            <a:r>
              <a:rPr sz="2300" spc="345" dirty="0">
                <a:solidFill>
                  <a:srgbClr val="F5FFF5"/>
                </a:solidFill>
                <a:latin typeface="Trebuchet MS"/>
                <a:cs typeface="Trebuchet MS"/>
              </a:rPr>
              <a:t>o</a:t>
            </a:r>
            <a:r>
              <a:rPr sz="2300" spc="160" dirty="0">
                <a:solidFill>
                  <a:srgbClr val="F5FFF5"/>
                </a:solidFill>
                <a:latin typeface="Trebuchet MS"/>
                <a:cs typeface="Trebuchet MS"/>
              </a:rPr>
              <a:t>r</a:t>
            </a:r>
            <a:r>
              <a:rPr sz="2300" spc="110" dirty="0">
                <a:solidFill>
                  <a:srgbClr val="F5FFF5"/>
                </a:solidFill>
                <a:latin typeface="Trebuchet MS"/>
                <a:cs typeface="Trebuchet MS"/>
              </a:rPr>
              <a:t>i</a:t>
            </a:r>
            <a:r>
              <a:rPr sz="2300" spc="195" dirty="0">
                <a:solidFill>
                  <a:srgbClr val="F5FFF5"/>
                </a:solidFill>
                <a:latin typeface="Trebuchet MS"/>
                <a:cs typeface="Trebuchet MS"/>
              </a:rPr>
              <a:t>t</a:t>
            </a:r>
            <a:r>
              <a:rPr sz="2300" spc="275" dirty="0">
                <a:solidFill>
                  <a:srgbClr val="F5FFF5"/>
                </a:solidFill>
                <a:latin typeface="Trebuchet MS"/>
                <a:cs typeface="Trebuchet MS"/>
              </a:rPr>
              <a:t>h</a:t>
            </a:r>
            <a:r>
              <a:rPr sz="2300" spc="365" dirty="0">
                <a:solidFill>
                  <a:srgbClr val="F5FFF5"/>
                </a:solidFill>
                <a:latin typeface="Trebuchet MS"/>
                <a:cs typeface="Trebuchet MS"/>
              </a:rPr>
              <a:t>m</a:t>
            </a:r>
            <a:r>
              <a:rPr sz="2300" spc="434" dirty="0">
                <a:solidFill>
                  <a:srgbClr val="F5FFF5"/>
                </a:solidFill>
                <a:latin typeface="Trebuchet MS"/>
                <a:cs typeface="Trebuchet MS"/>
              </a:rPr>
              <a:t>s</a:t>
            </a:r>
            <a:r>
              <a:rPr sz="2300" spc="-385" dirty="0">
                <a:solidFill>
                  <a:srgbClr val="F5FFF5"/>
                </a:solidFill>
                <a:latin typeface="Trebuchet MS"/>
                <a:cs typeface="Trebuchet MS"/>
              </a:rPr>
              <a:t>,  </a:t>
            </a:r>
            <a:r>
              <a:rPr lang="en-US" sz="2300" spc="-385" dirty="0">
                <a:solidFill>
                  <a:srgbClr val="F5FFF5"/>
                </a:solidFill>
                <a:latin typeface="Trebuchet MS"/>
                <a:cs typeface="Trebuchet MS"/>
              </a:rPr>
              <a:t> </a:t>
            </a:r>
            <a:r>
              <a:rPr sz="2300" spc="245" dirty="0">
                <a:solidFill>
                  <a:srgbClr val="F5FFF5"/>
                </a:solidFill>
                <a:latin typeface="Trebuchet MS"/>
                <a:cs typeface="Trebuchet MS"/>
              </a:rPr>
              <a:t>machine</a:t>
            </a:r>
            <a:r>
              <a:rPr lang="en-US" sz="2300" spc="245" dirty="0">
                <a:solidFill>
                  <a:srgbClr val="F5FFF5"/>
                </a:solidFill>
                <a:latin typeface="Trebuchet MS"/>
                <a:cs typeface="Trebuchet MS"/>
              </a:rPr>
              <a:t> </a:t>
            </a:r>
            <a:r>
              <a:rPr sz="2300" spc="190" dirty="0">
                <a:solidFill>
                  <a:srgbClr val="F5FFF5"/>
                </a:solidFill>
                <a:latin typeface="Trebuchet MS"/>
                <a:cs typeface="Trebuchet MS"/>
              </a:rPr>
              <a:t>learning</a:t>
            </a:r>
            <a:r>
              <a:rPr lang="en-US" sz="2300" spc="190" dirty="0">
                <a:solidFill>
                  <a:srgbClr val="F5FFF5"/>
                </a:solidFill>
                <a:latin typeface="Trebuchet MS"/>
                <a:cs typeface="Trebuchet MS"/>
              </a:rPr>
              <a:t> </a:t>
            </a:r>
            <a:r>
              <a:rPr sz="2300" spc="240" dirty="0">
                <a:solidFill>
                  <a:srgbClr val="F5FFF5"/>
                </a:solidFill>
                <a:latin typeface="Trebuchet MS"/>
                <a:cs typeface="Trebuchet MS"/>
              </a:rPr>
              <a:t>aids</a:t>
            </a:r>
            <a:r>
              <a:rPr lang="en-US" sz="2300" spc="240" dirty="0">
                <a:solidFill>
                  <a:srgbClr val="F5FFF5"/>
                </a:solidFill>
                <a:latin typeface="Trebuchet MS"/>
                <a:cs typeface="Trebuchet MS"/>
              </a:rPr>
              <a:t> Amazon</a:t>
            </a:r>
            <a:r>
              <a:rPr lang="en-US" sz="2300" spc="254" dirty="0">
                <a:solidFill>
                  <a:srgbClr val="F5FFF5"/>
                </a:solidFill>
                <a:latin typeface="Trebuchet MS"/>
                <a:cs typeface="Trebuchet MS"/>
              </a:rPr>
              <a:t> </a:t>
            </a:r>
            <a:r>
              <a:rPr sz="2300" spc="85" dirty="0">
                <a:solidFill>
                  <a:srgbClr val="F5FFF5"/>
                </a:solidFill>
                <a:latin typeface="Trebuchet MS"/>
                <a:cs typeface="Trebuchet MS"/>
              </a:rPr>
              <a:t>in</a:t>
            </a:r>
            <a:r>
              <a:rPr lang="en-US" sz="2300" spc="85" dirty="0">
                <a:solidFill>
                  <a:srgbClr val="F5FFF5"/>
                </a:solidFill>
                <a:latin typeface="Trebuchet MS"/>
                <a:cs typeface="Trebuchet MS"/>
              </a:rPr>
              <a:t> </a:t>
            </a:r>
            <a:r>
              <a:rPr sz="2300" spc="220" dirty="0">
                <a:solidFill>
                  <a:srgbClr val="F5FFF5"/>
                </a:solidFill>
                <a:latin typeface="Trebuchet MS"/>
                <a:cs typeface="Trebuchet MS"/>
              </a:rPr>
              <a:t>making</a:t>
            </a:r>
            <a:r>
              <a:rPr lang="en-US" sz="2300" spc="220" dirty="0">
                <a:solidFill>
                  <a:srgbClr val="F5FFF5"/>
                </a:solidFill>
                <a:latin typeface="Trebuchet MS"/>
                <a:cs typeface="Trebuchet MS"/>
              </a:rPr>
              <a:t> </a:t>
            </a:r>
            <a:r>
              <a:rPr sz="2300" spc="225" dirty="0">
                <a:solidFill>
                  <a:srgbClr val="F5FFF5"/>
                </a:solidFill>
                <a:latin typeface="Trebuchet MS"/>
                <a:cs typeface="Trebuchet MS"/>
              </a:rPr>
              <a:t>informed</a:t>
            </a:r>
            <a:r>
              <a:rPr lang="en-US" sz="2300" spc="225" dirty="0">
                <a:solidFill>
                  <a:srgbClr val="F5FFF5"/>
                </a:solidFill>
                <a:latin typeface="Trebuchet MS"/>
                <a:cs typeface="Trebuchet MS"/>
              </a:rPr>
              <a:t> </a:t>
            </a:r>
            <a:r>
              <a:rPr sz="2300" spc="280" dirty="0">
                <a:solidFill>
                  <a:srgbClr val="F5FFF5"/>
                </a:solidFill>
                <a:latin typeface="Trebuchet MS"/>
                <a:cs typeface="Trebuchet MS"/>
              </a:rPr>
              <a:t>decisions</a:t>
            </a:r>
            <a:r>
              <a:rPr lang="en-US" sz="2300" dirty="0">
                <a:latin typeface="Trebuchet MS"/>
                <a:cs typeface="Trebuchet MS"/>
              </a:rPr>
              <a:t> </a:t>
            </a:r>
            <a:r>
              <a:rPr sz="2300" spc="245" dirty="0">
                <a:solidFill>
                  <a:srgbClr val="F5FFF5"/>
                </a:solidFill>
                <a:latin typeface="Trebuchet MS"/>
              </a:rPr>
              <a:t>about</a:t>
            </a:r>
            <a:r>
              <a:rPr lang="en-US" sz="2300" spc="245" dirty="0">
                <a:solidFill>
                  <a:srgbClr val="F5FFF5"/>
                </a:solidFill>
                <a:latin typeface="Trebuchet MS"/>
              </a:rPr>
              <a:t> how people are going to buy the product in future, if there is any need to make modification in the product.</a:t>
            </a:r>
            <a:endParaRPr sz="2300" spc="245" dirty="0">
              <a:solidFill>
                <a:srgbClr val="F5FFF5"/>
              </a:solidFill>
              <a:latin typeface="Trebuchet MS"/>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18289270" cy="10287000"/>
            <a:chOff x="0" y="0"/>
            <a:chExt cx="18289270" cy="10287000"/>
          </a:xfrm>
        </p:grpSpPr>
        <p:pic>
          <p:nvPicPr>
            <p:cNvPr id="3" name="object 3"/>
            <p:cNvPicPr/>
            <p:nvPr/>
          </p:nvPicPr>
          <p:blipFill>
            <a:blip r:embed="rId2" cstate="print"/>
            <a:stretch>
              <a:fillRect/>
            </a:stretch>
          </p:blipFill>
          <p:spPr>
            <a:xfrm>
              <a:off x="0" y="0"/>
              <a:ext cx="18287999" cy="10286999"/>
            </a:xfrm>
            <a:prstGeom prst="rect">
              <a:avLst/>
            </a:prstGeom>
          </p:spPr>
        </p:pic>
        <p:pic>
          <p:nvPicPr>
            <p:cNvPr id="4" name="object 4"/>
            <p:cNvPicPr/>
            <p:nvPr/>
          </p:nvPicPr>
          <p:blipFill>
            <a:blip r:embed="rId3" cstate="print"/>
            <a:stretch>
              <a:fillRect/>
            </a:stretch>
          </p:blipFill>
          <p:spPr>
            <a:xfrm>
              <a:off x="25" y="5775920"/>
              <a:ext cx="18288908" cy="4511058"/>
            </a:xfrm>
            <a:prstGeom prst="rect">
              <a:avLst/>
            </a:prstGeom>
          </p:spPr>
        </p:pic>
        <p:pic>
          <p:nvPicPr>
            <p:cNvPr id="5" name="object 5"/>
            <p:cNvPicPr/>
            <p:nvPr/>
          </p:nvPicPr>
          <p:blipFill>
            <a:blip r:embed="rId4" cstate="print"/>
            <a:stretch>
              <a:fillRect/>
            </a:stretch>
          </p:blipFill>
          <p:spPr>
            <a:xfrm>
              <a:off x="11885510" y="8765585"/>
              <a:ext cx="4124324" cy="438149"/>
            </a:xfrm>
            <a:prstGeom prst="rect">
              <a:avLst/>
            </a:prstGeom>
          </p:spPr>
        </p:pic>
        <p:sp>
          <p:nvSpPr>
            <p:cNvPr id="6" name="object 6"/>
            <p:cNvSpPr/>
            <p:nvPr/>
          </p:nvSpPr>
          <p:spPr>
            <a:xfrm>
              <a:off x="11900352" y="4678112"/>
              <a:ext cx="4113529" cy="4087495"/>
            </a:xfrm>
            <a:custGeom>
              <a:avLst/>
              <a:gdLst/>
              <a:ahLst/>
              <a:cxnLst/>
              <a:rect l="l" t="t" r="r" b="b"/>
              <a:pathLst>
                <a:path w="4113530" h="4087495">
                  <a:moveTo>
                    <a:pt x="0" y="0"/>
                  </a:moveTo>
                  <a:lnTo>
                    <a:pt x="4113178" y="0"/>
                  </a:lnTo>
                  <a:lnTo>
                    <a:pt x="4113178" y="4087472"/>
                  </a:lnTo>
                  <a:lnTo>
                    <a:pt x="0" y="4087472"/>
                  </a:lnTo>
                  <a:lnTo>
                    <a:pt x="0" y="0"/>
                  </a:lnTo>
                  <a:close/>
                </a:path>
              </a:pathLst>
            </a:custGeom>
            <a:solidFill>
              <a:srgbClr val="1A1A1A"/>
            </a:solidFill>
          </p:spPr>
          <p:txBody>
            <a:bodyPr wrap="square" lIns="0" tIns="0" rIns="0" bIns="0" rtlCol="0"/>
            <a:lstStyle/>
            <a:p>
              <a:endParaRPr/>
            </a:p>
          </p:txBody>
        </p:sp>
        <p:pic>
          <p:nvPicPr>
            <p:cNvPr id="7" name="object 7"/>
            <p:cNvPicPr/>
            <p:nvPr/>
          </p:nvPicPr>
          <p:blipFill>
            <a:blip r:embed="rId4" cstate="print"/>
            <a:stretch>
              <a:fillRect/>
            </a:stretch>
          </p:blipFill>
          <p:spPr>
            <a:xfrm>
              <a:off x="7080190" y="8765585"/>
              <a:ext cx="4124324" cy="438149"/>
            </a:xfrm>
            <a:prstGeom prst="rect">
              <a:avLst/>
            </a:prstGeom>
          </p:spPr>
        </p:pic>
        <p:sp>
          <p:nvSpPr>
            <p:cNvPr id="8" name="object 8"/>
            <p:cNvSpPr/>
            <p:nvPr/>
          </p:nvSpPr>
          <p:spPr>
            <a:xfrm>
              <a:off x="7095032" y="4678112"/>
              <a:ext cx="4113529" cy="4087495"/>
            </a:xfrm>
            <a:custGeom>
              <a:avLst/>
              <a:gdLst/>
              <a:ahLst/>
              <a:cxnLst/>
              <a:rect l="l" t="t" r="r" b="b"/>
              <a:pathLst>
                <a:path w="4113529" h="4087495">
                  <a:moveTo>
                    <a:pt x="4113178" y="4087472"/>
                  </a:moveTo>
                  <a:lnTo>
                    <a:pt x="0" y="4087472"/>
                  </a:lnTo>
                  <a:lnTo>
                    <a:pt x="0" y="0"/>
                  </a:lnTo>
                  <a:lnTo>
                    <a:pt x="4113178" y="0"/>
                  </a:lnTo>
                  <a:lnTo>
                    <a:pt x="4113178" y="4087472"/>
                  </a:lnTo>
                  <a:close/>
                </a:path>
              </a:pathLst>
            </a:custGeom>
            <a:solidFill>
              <a:srgbClr val="1A1A1A"/>
            </a:solidFill>
          </p:spPr>
          <p:txBody>
            <a:bodyPr wrap="square" lIns="0" tIns="0" rIns="0" bIns="0" rtlCol="0"/>
            <a:lstStyle/>
            <a:p>
              <a:endParaRPr/>
            </a:p>
          </p:txBody>
        </p:sp>
        <p:pic>
          <p:nvPicPr>
            <p:cNvPr id="9" name="object 9"/>
            <p:cNvPicPr/>
            <p:nvPr/>
          </p:nvPicPr>
          <p:blipFill>
            <a:blip r:embed="rId4" cstate="print"/>
            <a:stretch>
              <a:fillRect/>
            </a:stretch>
          </p:blipFill>
          <p:spPr>
            <a:xfrm>
              <a:off x="2274468" y="8765585"/>
              <a:ext cx="4124324" cy="438149"/>
            </a:xfrm>
            <a:prstGeom prst="rect">
              <a:avLst/>
            </a:prstGeom>
          </p:spPr>
        </p:pic>
        <p:sp>
          <p:nvSpPr>
            <p:cNvPr id="10" name="object 10"/>
            <p:cNvSpPr/>
            <p:nvPr/>
          </p:nvSpPr>
          <p:spPr>
            <a:xfrm>
              <a:off x="2289310" y="4678112"/>
              <a:ext cx="4113529" cy="4087495"/>
            </a:xfrm>
            <a:custGeom>
              <a:avLst/>
              <a:gdLst/>
              <a:ahLst/>
              <a:cxnLst/>
              <a:rect l="l" t="t" r="r" b="b"/>
              <a:pathLst>
                <a:path w="4113529" h="4087495">
                  <a:moveTo>
                    <a:pt x="4113178" y="4087472"/>
                  </a:moveTo>
                  <a:lnTo>
                    <a:pt x="0" y="4087472"/>
                  </a:lnTo>
                  <a:lnTo>
                    <a:pt x="0" y="0"/>
                  </a:lnTo>
                  <a:lnTo>
                    <a:pt x="4113178" y="0"/>
                  </a:lnTo>
                  <a:lnTo>
                    <a:pt x="4113178" y="4087472"/>
                  </a:lnTo>
                  <a:close/>
                </a:path>
              </a:pathLst>
            </a:custGeom>
            <a:solidFill>
              <a:srgbClr val="1A1A1A"/>
            </a:solidFill>
          </p:spPr>
          <p:txBody>
            <a:bodyPr wrap="square" lIns="0" tIns="0" rIns="0" bIns="0" rtlCol="0"/>
            <a:lstStyle/>
            <a:p>
              <a:endParaRPr/>
            </a:p>
          </p:txBody>
        </p:sp>
        <p:pic>
          <p:nvPicPr>
            <p:cNvPr id="11" name="object 11"/>
            <p:cNvPicPr/>
            <p:nvPr/>
          </p:nvPicPr>
          <p:blipFill>
            <a:blip r:embed="rId5" cstate="print"/>
            <a:stretch>
              <a:fillRect/>
            </a:stretch>
          </p:blipFill>
          <p:spPr>
            <a:xfrm>
              <a:off x="3321316" y="3653527"/>
              <a:ext cx="2049166" cy="2049167"/>
            </a:xfrm>
            <a:prstGeom prst="rect">
              <a:avLst/>
            </a:prstGeom>
          </p:spPr>
        </p:pic>
        <p:pic>
          <p:nvPicPr>
            <p:cNvPr id="12" name="object 12"/>
            <p:cNvPicPr/>
            <p:nvPr/>
          </p:nvPicPr>
          <p:blipFill>
            <a:blip r:embed="rId6" cstate="print"/>
            <a:stretch>
              <a:fillRect/>
            </a:stretch>
          </p:blipFill>
          <p:spPr>
            <a:xfrm>
              <a:off x="8119618" y="3653527"/>
              <a:ext cx="2049165" cy="2049167"/>
            </a:xfrm>
            <a:prstGeom prst="rect">
              <a:avLst/>
            </a:prstGeom>
          </p:spPr>
        </p:pic>
        <p:sp>
          <p:nvSpPr>
            <p:cNvPr id="13" name="object 13"/>
            <p:cNvSpPr/>
            <p:nvPr/>
          </p:nvSpPr>
          <p:spPr>
            <a:xfrm>
              <a:off x="12933710" y="3653527"/>
              <a:ext cx="2049780" cy="2049780"/>
            </a:xfrm>
            <a:custGeom>
              <a:avLst/>
              <a:gdLst/>
              <a:ahLst/>
              <a:cxnLst/>
              <a:rect l="l" t="t" r="r" b="b"/>
              <a:pathLst>
                <a:path w="2049780" h="2049779">
                  <a:moveTo>
                    <a:pt x="1024605" y="2049167"/>
                  </a:moveTo>
                  <a:lnTo>
                    <a:pt x="976350" y="2048053"/>
                  </a:lnTo>
                  <a:lnTo>
                    <a:pt x="928692" y="2044740"/>
                  </a:lnTo>
                  <a:lnTo>
                    <a:pt x="881658" y="2039279"/>
                  </a:lnTo>
                  <a:lnTo>
                    <a:pt x="835295" y="2031718"/>
                  </a:lnTo>
                  <a:lnTo>
                    <a:pt x="789655" y="2022108"/>
                  </a:lnTo>
                  <a:lnTo>
                    <a:pt x="744785" y="2010497"/>
                  </a:lnTo>
                  <a:lnTo>
                    <a:pt x="700735" y="1996934"/>
                  </a:lnTo>
                  <a:lnTo>
                    <a:pt x="657554" y="1981469"/>
                  </a:lnTo>
                  <a:lnTo>
                    <a:pt x="615291" y="1964150"/>
                  </a:lnTo>
                  <a:lnTo>
                    <a:pt x="573996" y="1945028"/>
                  </a:lnTo>
                  <a:lnTo>
                    <a:pt x="533718" y="1924151"/>
                  </a:lnTo>
                  <a:lnTo>
                    <a:pt x="494506" y="1901568"/>
                  </a:lnTo>
                  <a:lnTo>
                    <a:pt x="456409" y="1877329"/>
                  </a:lnTo>
                  <a:lnTo>
                    <a:pt x="419477" y="1851483"/>
                  </a:lnTo>
                  <a:lnTo>
                    <a:pt x="383758" y="1824078"/>
                  </a:lnTo>
                  <a:lnTo>
                    <a:pt x="349301" y="1795165"/>
                  </a:lnTo>
                  <a:lnTo>
                    <a:pt x="316157" y="1764792"/>
                  </a:lnTo>
                  <a:lnTo>
                    <a:pt x="284374" y="1733009"/>
                  </a:lnTo>
                  <a:lnTo>
                    <a:pt x="254001" y="1699865"/>
                  </a:lnTo>
                  <a:lnTo>
                    <a:pt x="225088" y="1665409"/>
                  </a:lnTo>
                  <a:lnTo>
                    <a:pt x="197684" y="1629690"/>
                  </a:lnTo>
                  <a:lnTo>
                    <a:pt x="171838" y="1592757"/>
                  </a:lnTo>
                  <a:lnTo>
                    <a:pt x="147598" y="1554660"/>
                  </a:lnTo>
                  <a:lnTo>
                    <a:pt x="125016" y="1515448"/>
                  </a:lnTo>
                  <a:lnTo>
                    <a:pt x="104138" y="1475170"/>
                  </a:lnTo>
                  <a:lnTo>
                    <a:pt x="85016" y="1433875"/>
                  </a:lnTo>
                  <a:lnTo>
                    <a:pt x="67698" y="1391612"/>
                  </a:lnTo>
                  <a:lnTo>
                    <a:pt x="52232" y="1348431"/>
                  </a:lnTo>
                  <a:lnTo>
                    <a:pt x="38670" y="1304381"/>
                  </a:lnTo>
                  <a:lnTo>
                    <a:pt x="27058" y="1259511"/>
                  </a:lnTo>
                  <a:lnTo>
                    <a:pt x="17448" y="1213871"/>
                  </a:lnTo>
                  <a:lnTo>
                    <a:pt x="9888" y="1167508"/>
                  </a:lnTo>
                  <a:lnTo>
                    <a:pt x="4426" y="1120473"/>
                  </a:lnTo>
                  <a:lnTo>
                    <a:pt x="1114" y="1072816"/>
                  </a:lnTo>
                  <a:lnTo>
                    <a:pt x="0" y="1024539"/>
                  </a:lnTo>
                  <a:lnTo>
                    <a:pt x="1114" y="976352"/>
                  </a:lnTo>
                  <a:lnTo>
                    <a:pt x="4426" y="928694"/>
                  </a:lnTo>
                  <a:lnTo>
                    <a:pt x="9888" y="881659"/>
                  </a:lnTo>
                  <a:lnTo>
                    <a:pt x="17448" y="835297"/>
                  </a:lnTo>
                  <a:lnTo>
                    <a:pt x="27058" y="789656"/>
                  </a:lnTo>
                  <a:lnTo>
                    <a:pt x="38670" y="744786"/>
                  </a:lnTo>
                  <a:lnTo>
                    <a:pt x="52232" y="700736"/>
                  </a:lnTo>
                  <a:lnTo>
                    <a:pt x="67698" y="657555"/>
                  </a:lnTo>
                  <a:lnTo>
                    <a:pt x="85016" y="615293"/>
                  </a:lnTo>
                  <a:lnTo>
                    <a:pt x="104138" y="573998"/>
                  </a:lnTo>
                  <a:lnTo>
                    <a:pt x="125016" y="533719"/>
                  </a:lnTo>
                  <a:lnTo>
                    <a:pt x="147598" y="494507"/>
                  </a:lnTo>
                  <a:lnTo>
                    <a:pt x="171838" y="456410"/>
                  </a:lnTo>
                  <a:lnTo>
                    <a:pt x="197684" y="419478"/>
                  </a:lnTo>
                  <a:lnTo>
                    <a:pt x="225088" y="383759"/>
                  </a:lnTo>
                  <a:lnTo>
                    <a:pt x="254001" y="349302"/>
                  </a:lnTo>
                  <a:lnTo>
                    <a:pt x="284374" y="316158"/>
                  </a:lnTo>
                  <a:lnTo>
                    <a:pt x="316157" y="284375"/>
                  </a:lnTo>
                  <a:lnTo>
                    <a:pt x="349301" y="254002"/>
                  </a:lnTo>
                  <a:lnTo>
                    <a:pt x="383758" y="225089"/>
                  </a:lnTo>
                  <a:lnTo>
                    <a:pt x="419477" y="197685"/>
                  </a:lnTo>
                  <a:lnTo>
                    <a:pt x="456409" y="171839"/>
                  </a:lnTo>
                  <a:lnTo>
                    <a:pt x="494506" y="147599"/>
                  </a:lnTo>
                  <a:lnTo>
                    <a:pt x="533718" y="125017"/>
                  </a:lnTo>
                  <a:lnTo>
                    <a:pt x="573996" y="104139"/>
                  </a:lnTo>
                  <a:lnTo>
                    <a:pt x="615291" y="85017"/>
                  </a:lnTo>
                  <a:lnTo>
                    <a:pt x="657554" y="67699"/>
                  </a:lnTo>
                  <a:lnTo>
                    <a:pt x="700735" y="52233"/>
                  </a:lnTo>
                  <a:lnTo>
                    <a:pt x="744785" y="38671"/>
                  </a:lnTo>
                  <a:lnTo>
                    <a:pt x="789655" y="27060"/>
                  </a:lnTo>
                  <a:lnTo>
                    <a:pt x="835295" y="17449"/>
                  </a:lnTo>
                  <a:lnTo>
                    <a:pt x="881658" y="9889"/>
                  </a:lnTo>
                  <a:lnTo>
                    <a:pt x="928692" y="4428"/>
                  </a:lnTo>
                  <a:lnTo>
                    <a:pt x="976350" y="1115"/>
                  </a:lnTo>
                  <a:lnTo>
                    <a:pt x="1024582" y="0"/>
                  </a:lnTo>
                  <a:lnTo>
                    <a:pt x="1072814" y="1115"/>
                  </a:lnTo>
                  <a:lnTo>
                    <a:pt x="1120472" y="4428"/>
                  </a:lnTo>
                  <a:lnTo>
                    <a:pt x="1167506" y="9889"/>
                  </a:lnTo>
                  <a:lnTo>
                    <a:pt x="1213869" y="17449"/>
                  </a:lnTo>
                  <a:lnTo>
                    <a:pt x="1259510" y="27060"/>
                  </a:lnTo>
                  <a:lnTo>
                    <a:pt x="1304380" y="38671"/>
                  </a:lnTo>
                  <a:lnTo>
                    <a:pt x="1348430" y="52233"/>
                  </a:lnTo>
                  <a:lnTo>
                    <a:pt x="1391611" y="67699"/>
                  </a:lnTo>
                  <a:lnTo>
                    <a:pt x="1433873" y="85017"/>
                  </a:lnTo>
                  <a:lnTo>
                    <a:pt x="1475168" y="104139"/>
                  </a:lnTo>
                  <a:lnTo>
                    <a:pt x="1515446" y="125017"/>
                  </a:lnTo>
                  <a:lnTo>
                    <a:pt x="1554659" y="147599"/>
                  </a:lnTo>
                  <a:lnTo>
                    <a:pt x="1592756" y="171839"/>
                  </a:lnTo>
                  <a:lnTo>
                    <a:pt x="1629688" y="197685"/>
                  </a:lnTo>
                  <a:lnTo>
                    <a:pt x="1665407" y="225089"/>
                  </a:lnTo>
                  <a:lnTo>
                    <a:pt x="1699864" y="254002"/>
                  </a:lnTo>
                  <a:lnTo>
                    <a:pt x="1733008" y="284375"/>
                  </a:lnTo>
                  <a:lnTo>
                    <a:pt x="1764791" y="316158"/>
                  </a:lnTo>
                  <a:lnTo>
                    <a:pt x="1795164" y="349302"/>
                  </a:lnTo>
                  <a:lnTo>
                    <a:pt x="1824077" y="383759"/>
                  </a:lnTo>
                  <a:lnTo>
                    <a:pt x="1851481" y="419478"/>
                  </a:lnTo>
                  <a:lnTo>
                    <a:pt x="1877328" y="456410"/>
                  </a:lnTo>
                  <a:lnTo>
                    <a:pt x="1901567" y="494507"/>
                  </a:lnTo>
                  <a:lnTo>
                    <a:pt x="1924150" y="533719"/>
                  </a:lnTo>
                  <a:lnTo>
                    <a:pt x="1945027" y="573998"/>
                  </a:lnTo>
                  <a:lnTo>
                    <a:pt x="1964149" y="615293"/>
                  </a:lnTo>
                  <a:lnTo>
                    <a:pt x="1981467" y="657555"/>
                  </a:lnTo>
                  <a:lnTo>
                    <a:pt x="1996933" y="700736"/>
                  </a:lnTo>
                  <a:lnTo>
                    <a:pt x="2010495" y="744786"/>
                  </a:lnTo>
                  <a:lnTo>
                    <a:pt x="2022107" y="789656"/>
                  </a:lnTo>
                  <a:lnTo>
                    <a:pt x="2031717" y="835297"/>
                  </a:lnTo>
                  <a:lnTo>
                    <a:pt x="2039278" y="881659"/>
                  </a:lnTo>
                  <a:lnTo>
                    <a:pt x="2044739" y="928694"/>
                  </a:lnTo>
                  <a:lnTo>
                    <a:pt x="2048052" y="976352"/>
                  </a:lnTo>
                  <a:lnTo>
                    <a:pt x="2049165" y="1024584"/>
                  </a:lnTo>
                  <a:lnTo>
                    <a:pt x="2048052" y="1072816"/>
                  </a:lnTo>
                  <a:lnTo>
                    <a:pt x="2044739" y="1120473"/>
                  </a:lnTo>
                  <a:lnTo>
                    <a:pt x="2039278" y="1167508"/>
                  </a:lnTo>
                  <a:lnTo>
                    <a:pt x="2031717" y="1213871"/>
                  </a:lnTo>
                  <a:lnTo>
                    <a:pt x="2022107" y="1259511"/>
                  </a:lnTo>
                  <a:lnTo>
                    <a:pt x="2010495" y="1304381"/>
                  </a:lnTo>
                  <a:lnTo>
                    <a:pt x="1996933" y="1348431"/>
                  </a:lnTo>
                  <a:lnTo>
                    <a:pt x="1981467" y="1391612"/>
                  </a:lnTo>
                  <a:lnTo>
                    <a:pt x="1964149" y="1433875"/>
                  </a:lnTo>
                  <a:lnTo>
                    <a:pt x="1945027" y="1475170"/>
                  </a:lnTo>
                  <a:lnTo>
                    <a:pt x="1924150" y="1515448"/>
                  </a:lnTo>
                  <a:lnTo>
                    <a:pt x="1901567" y="1554660"/>
                  </a:lnTo>
                  <a:lnTo>
                    <a:pt x="1877328" y="1592757"/>
                  </a:lnTo>
                  <a:lnTo>
                    <a:pt x="1851481" y="1629690"/>
                  </a:lnTo>
                  <a:lnTo>
                    <a:pt x="1824077" y="1665409"/>
                  </a:lnTo>
                  <a:lnTo>
                    <a:pt x="1795164" y="1699865"/>
                  </a:lnTo>
                  <a:lnTo>
                    <a:pt x="1764791" y="1733009"/>
                  </a:lnTo>
                  <a:lnTo>
                    <a:pt x="1733008" y="1764792"/>
                  </a:lnTo>
                  <a:lnTo>
                    <a:pt x="1699864" y="1795165"/>
                  </a:lnTo>
                  <a:lnTo>
                    <a:pt x="1665407" y="1824078"/>
                  </a:lnTo>
                  <a:lnTo>
                    <a:pt x="1629688" y="1851483"/>
                  </a:lnTo>
                  <a:lnTo>
                    <a:pt x="1592756" y="1877329"/>
                  </a:lnTo>
                  <a:lnTo>
                    <a:pt x="1554659" y="1901568"/>
                  </a:lnTo>
                  <a:lnTo>
                    <a:pt x="1515446" y="1924151"/>
                  </a:lnTo>
                  <a:lnTo>
                    <a:pt x="1475168" y="1945028"/>
                  </a:lnTo>
                  <a:lnTo>
                    <a:pt x="1433873" y="1964150"/>
                  </a:lnTo>
                  <a:lnTo>
                    <a:pt x="1391611" y="1981469"/>
                  </a:lnTo>
                  <a:lnTo>
                    <a:pt x="1348430" y="1996934"/>
                  </a:lnTo>
                  <a:lnTo>
                    <a:pt x="1304380" y="2010497"/>
                  </a:lnTo>
                  <a:lnTo>
                    <a:pt x="1259510" y="2022108"/>
                  </a:lnTo>
                  <a:lnTo>
                    <a:pt x="1213869" y="2031718"/>
                  </a:lnTo>
                  <a:lnTo>
                    <a:pt x="1167506" y="2039279"/>
                  </a:lnTo>
                  <a:lnTo>
                    <a:pt x="1120472" y="2044740"/>
                  </a:lnTo>
                  <a:lnTo>
                    <a:pt x="1072814" y="2048053"/>
                  </a:lnTo>
                  <a:lnTo>
                    <a:pt x="1024605" y="2049167"/>
                  </a:lnTo>
                  <a:close/>
                </a:path>
              </a:pathLst>
            </a:custGeom>
            <a:solidFill>
              <a:srgbClr val="1A1A1A"/>
            </a:solidFill>
          </p:spPr>
          <p:txBody>
            <a:bodyPr wrap="square" lIns="0" tIns="0" rIns="0" bIns="0" rtlCol="0"/>
            <a:lstStyle/>
            <a:p>
              <a:endParaRPr/>
            </a:p>
          </p:txBody>
        </p:sp>
        <p:sp>
          <p:nvSpPr>
            <p:cNvPr id="14" name="object 14"/>
            <p:cNvSpPr/>
            <p:nvPr/>
          </p:nvSpPr>
          <p:spPr>
            <a:xfrm>
              <a:off x="13290717" y="3994212"/>
              <a:ext cx="1334770" cy="1331595"/>
            </a:xfrm>
            <a:custGeom>
              <a:avLst/>
              <a:gdLst/>
              <a:ahLst/>
              <a:cxnLst/>
              <a:rect l="l" t="t" r="r" b="b"/>
              <a:pathLst>
                <a:path w="1334769" h="1331595">
                  <a:moveTo>
                    <a:pt x="395236" y="949498"/>
                  </a:moveTo>
                  <a:lnTo>
                    <a:pt x="264296" y="671165"/>
                  </a:lnTo>
                  <a:lnTo>
                    <a:pt x="302764" y="644895"/>
                  </a:lnTo>
                  <a:lnTo>
                    <a:pt x="341040" y="619235"/>
                  </a:lnTo>
                  <a:lnTo>
                    <a:pt x="378778" y="593552"/>
                  </a:lnTo>
                  <a:lnTo>
                    <a:pt x="415633" y="567211"/>
                  </a:lnTo>
                  <a:lnTo>
                    <a:pt x="451258" y="539580"/>
                  </a:lnTo>
                  <a:lnTo>
                    <a:pt x="491578" y="504002"/>
                  </a:lnTo>
                  <a:lnTo>
                    <a:pt x="528191" y="465612"/>
                  </a:lnTo>
                  <a:lnTo>
                    <a:pt x="560459" y="424129"/>
                  </a:lnTo>
                  <a:lnTo>
                    <a:pt x="587747" y="379274"/>
                  </a:lnTo>
                  <a:lnTo>
                    <a:pt x="609417" y="330768"/>
                  </a:lnTo>
                  <a:lnTo>
                    <a:pt x="624832" y="278330"/>
                  </a:lnTo>
                  <a:lnTo>
                    <a:pt x="630199" y="237642"/>
                  </a:lnTo>
                  <a:lnTo>
                    <a:pt x="631199" y="217170"/>
                  </a:lnTo>
                  <a:lnTo>
                    <a:pt x="631077" y="196612"/>
                  </a:lnTo>
                  <a:lnTo>
                    <a:pt x="630572" y="185349"/>
                  </a:lnTo>
                  <a:lnTo>
                    <a:pt x="630835" y="174758"/>
                  </a:lnTo>
                  <a:lnTo>
                    <a:pt x="634529" y="165879"/>
                  </a:lnTo>
                  <a:lnTo>
                    <a:pt x="644320" y="159754"/>
                  </a:lnTo>
                  <a:lnTo>
                    <a:pt x="657186" y="158935"/>
                  </a:lnTo>
                  <a:lnTo>
                    <a:pt x="665718" y="164657"/>
                  </a:lnTo>
                  <a:lnTo>
                    <a:pt x="671572" y="174208"/>
                  </a:lnTo>
                  <a:lnTo>
                    <a:pt x="676404" y="184876"/>
                  </a:lnTo>
                  <a:lnTo>
                    <a:pt x="1000181" y="872837"/>
                  </a:lnTo>
                  <a:lnTo>
                    <a:pt x="715564" y="872837"/>
                  </a:lnTo>
                  <a:lnTo>
                    <a:pt x="666021" y="875380"/>
                  </a:lnTo>
                  <a:lnTo>
                    <a:pt x="616902" y="881698"/>
                  </a:lnTo>
                  <a:lnTo>
                    <a:pt x="568175" y="891430"/>
                  </a:lnTo>
                  <a:lnTo>
                    <a:pt x="519802" y="904215"/>
                  </a:lnTo>
                  <a:lnTo>
                    <a:pt x="471750" y="919693"/>
                  </a:lnTo>
                  <a:lnTo>
                    <a:pt x="434368" y="933856"/>
                  </a:lnTo>
                  <a:lnTo>
                    <a:pt x="395236" y="949498"/>
                  </a:lnTo>
                  <a:close/>
                </a:path>
                <a:path w="1334769" h="1331595">
                  <a:moveTo>
                    <a:pt x="927265" y="607409"/>
                  </a:moveTo>
                  <a:lnTo>
                    <a:pt x="869251" y="484383"/>
                  </a:lnTo>
                  <a:lnTo>
                    <a:pt x="900812" y="479196"/>
                  </a:lnTo>
                  <a:lnTo>
                    <a:pt x="926193" y="482558"/>
                  </a:lnTo>
                  <a:lnTo>
                    <a:pt x="945927" y="494351"/>
                  </a:lnTo>
                  <a:lnTo>
                    <a:pt x="960551" y="514458"/>
                  </a:lnTo>
                  <a:lnTo>
                    <a:pt x="968434" y="539174"/>
                  </a:lnTo>
                  <a:lnTo>
                    <a:pt x="965852" y="562542"/>
                  </a:lnTo>
                  <a:lnTo>
                    <a:pt x="952297" y="585106"/>
                  </a:lnTo>
                  <a:lnTo>
                    <a:pt x="927265" y="607409"/>
                  </a:lnTo>
                  <a:close/>
                </a:path>
                <a:path w="1334769" h="1331595">
                  <a:moveTo>
                    <a:pt x="156805" y="1044922"/>
                  </a:moveTo>
                  <a:lnTo>
                    <a:pt x="116080" y="1040223"/>
                  </a:lnTo>
                  <a:lnTo>
                    <a:pt x="78099" y="1024719"/>
                  </a:lnTo>
                  <a:lnTo>
                    <a:pt x="45719" y="999577"/>
                  </a:lnTo>
                  <a:lnTo>
                    <a:pt x="21290" y="966620"/>
                  </a:lnTo>
                  <a:lnTo>
                    <a:pt x="5752" y="928650"/>
                  </a:lnTo>
                  <a:lnTo>
                    <a:pt x="0" y="880521"/>
                  </a:lnTo>
                  <a:lnTo>
                    <a:pt x="341" y="874422"/>
                  </a:lnTo>
                  <a:lnTo>
                    <a:pt x="8933" y="834352"/>
                  </a:lnTo>
                  <a:lnTo>
                    <a:pt x="27753" y="797978"/>
                  </a:lnTo>
                  <a:lnTo>
                    <a:pt x="55499" y="767818"/>
                  </a:lnTo>
                  <a:lnTo>
                    <a:pt x="106278" y="736906"/>
                  </a:lnTo>
                  <a:lnTo>
                    <a:pt x="141659" y="719529"/>
                  </a:lnTo>
                  <a:lnTo>
                    <a:pt x="214878" y="685090"/>
                  </a:lnTo>
                  <a:lnTo>
                    <a:pt x="350985" y="974064"/>
                  </a:lnTo>
                  <a:lnTo>
                    <a:pt x="311632" y="992361"/>
                  </a:lnTo>
                  <a:lnTo>
                    <a:pt x="271802" y="1009502"/>
                  </a:lnTo>
                  <a:lnTo>
                    <a:pt x="231493" y="1025486"/>
                  </a:lnTo>
                  <a:lnTo>
                    <a:pt x="190707" y="1040314"/>
                  </a:lnTo>
                  <a:lnTo>
                    <a:pt x="156805" y="1044922"/>
                  </a:lnTo>
                  <a:close/>
                </a:path>
                <a:path w="1334769" h="1331595">
                  <a:moveTo>
                    <a:pt x="1029906" y="976612"/>
                  </a:moveTo>
                  <a:lnTo>
                    <a:pt x="1021510" y="975231"/>
                  </a:lnTo>
                  <a:lnTo>
                    <a:pt x="1012848" y="974118"/>
                  </a:lnTo>
                  <a:lnTo>
                    <a:pt x="1004921" y="972252"/>
                  </a:lnTo>
                  <a:lnTo>
                    <a:pt x="998737" y="968609"/>
                  </a:lnTo>
                  <a:lnTo>
                    <a:pt x="979354" y="951521"/>
                  </a:lnTo>
                  <a:lnTo>
                    <a:pt x="958825" y="936092"/>
                  </a:lnTo>
                  <a:lnTo>
                    <a:pt x="914323" y="910209"/>
                  </a:lnTo>
                  <a:lnTo>
                    <a:pt x="866360" y="891504"/>
                  </a:lnTo>
                  <a:lnTo>
                    <a:pt x="816064" y="880521"/>
                  </a:lnTo>
                  <a:lnTo>
                    <a:pt x="765567" y="874430"/>
                  </a:lnTo>
                  <a:lnTo>
                    <a:pt x="715564" y="872837"/>
                  </a:lnTo>
                  <a:lnTo>
                    <a:pt x="1000181" y="872837"/>
                  </a:lnTo>
                  <a:lnTo>
                    <a:pt x="1028273" y="932469"/>
                  </a:lnTo>
                  <a:lnTo>
                    <a:pt x="1030211" y="936435"/>
                  </a:lnTo>
                  <a:lnTo>
                    <a:pt x="1031377" y="938929"/>
                  </a:lnTo>
                  <a:lnTo>
                    <a:pt x="1040206" y="961252"/>
                  </a:lnTo>
                  <a:lnTo>
                    <a:pt x="1038680" y="966169"/>
                  </a:lnTo>
                  <a:lnTo>
                    <a:pt x="1038052" y="967802"/>
                  </a:lnTo>
                  <a:lnTo>
                    <a:pt x="1036402" y="971723"/>
                  </a:lnTo>
                  <a:lnTo>
                    <a:pt x="1033686" y="974660"/>
                  </a:lnTo>
                  <a:lnTo>
                    <a:pt x="1029906" y="976612"/>
                  </a:lnTo>
                  <a:close/>
                </a:path>
                <a:path w="1334769" h="1331595">
                  <a:moveTo>
                    <a:pt x="451688" y="1066944"/>
                  </a:moveTo>
                  <a:lnTo>
                    <a:pt x="444726" y="1053792"/>
                  </a:lnTo>
                  <a:lnTo>
                    <a:pt x="425920" y="1018979"/>
                  </a:lnTo>
                  <a:lnTo>
                    <a:pt x="417433" y="1002829"/>
                  </a:lnTo>
                  <a:lnTo>
                    <a:pt x="514780" y="959637"/>
                  </a:lnTo>
                  <a:lnTo>
                    <a:pt x="530434" y="995844"/>
                  </a:lnTo>
                  <a:lnTo>
                    <a:pt x="529436" y="1023317"/>
                  </a:lnTo>
                  <a:lnTo>
                    <a:pt x="505338" y="1045776"/>
                  </a:lnTo>
                  <a:lnTo>
                    <a:pt x="451688" y="1066944"/>
                  </a:lnTo>
                  <a:close/>
                </a:path>
                <a:path w="1334769" h="1331595">
                  <a:moveTo>
                    <a:pt x="469175" y="1331247"/>
                  </a:moveTo>
                  <a:lnTo>
                    <a:pt x="456708" y="1328741"/>
                  </a:lnTo>
                  <a:lnTo>
                    <a:pt x="445997" y="1321054"/>
                  </a:lnTo>
                  <a:lnTo>
                    <a:pt x="436669" y="1309137"/>
                  </a:lnTo>
                  <a:lnTo>
                    <a:pt x="410566" y="1268361"/>
                  </a:lnTo>
                  <a:lnTo>
                    <a:pt x="277988" y="1062763"/>
                  </a:lnTo>
                  <a:lnTo>
                    <a:pt x="370544" y="1018979"/>
                  </a:lnTo>
                  <a:lnTo>
                    <a:pt x="374241" y="1025564"/>
                  </a:lnTo>
                  <a:lnTo>
                    <a:pt x="377866" y="1031055"/>
                  </a:lnTo>
                  <a:lnTo>
                    <a:pt x="493229" y="1276210"/>
                  </a:lnTo>
                  <a:lnTo>
                    <a:pt x="499231" y="1293592"/>
                  </a:lnTo>
                  <a:lnTo>
                    <a:pt x="499698" y="1308206"/>
                  </a:lnTo>
                  <a:lnTo>
                    <a:pt x="494567" y="1319675"/>
                  </a:lnTo>
                  <a:lnTo>
                    <a:pt x="483773" y="1327620"/>
                  </a:lnTo>
                  <a:lnTo>
                    <a:pt x="469175" y="1331247"/>
                  </a:lnTo>
                  <a:close/>
                </a:path>
                <a:path w="1334769" h="1331595">
                  <a:moveTo>
                    <a:pt x="882675" y="136459"/>
                  </a:moveTo>
                  <a:lnTo>
                    <a:pt x="855348" y="109339"/>
                  </a:lnTo>
                  <a:lnTo>
                    <a:pt x="856312" y="98537"/>
                  </a:lnTo>
                  <a:lnTo>
                    <a:pt x="858136" y="93636"/>
                  </a:lnTo>
                  <a:lnTo>
                    <a:pt x="861302" y="89233"/>
                  </a:lnTo>
                  <a:lnTo>
                    <a:pt x="873907" y="70403"/>
                  </a:lnTo>
                  <a:lnTo>
                    <a:pt x="886603" y="51685"/>
                  </a:lnTo>
                  <a:lnTo>
                    <a:pt x="899388" y="33079"/>
                  </a:lnTo>
                  <a:lnTo>
                    <a:pt x="912263" y="14585"/>
                  </a:lnTo>
                  <a:lnTo>
                    <a:pt x="915280" y="10004"/>
                  </a:lnTo>
                  <a:lnTo>
                    <a:pt x="919209" y="6423"/>
                  </a:lnTo>
                  <a:lnTo>
                    <a:pt x="928890" y="1264"/>
                  </a:lnTo>
                  <a:lnTo>
                    <a:pt x="934053" y="0"/>
                  </a:lnTo>
                  <a:lnTo>
                    <a:pt x="939539" y="50"/>
                  </a:lnTo>
                  <a:lnTo>
                    <a:pt x="966814" y="16577"/>
                  </a:lnTo>
                  <a:lnTo>
                    <a:pt x="968788" y="19430"/>
                  </a:lnTo>
                  <a:lnTo>
                    <a:pt x="968070" y="23019"/>
                  </a:lnTo>
                  <a:lnTo>
                    <a:pt x="967352" y="26967"/>
                  </a:lnTo>
                  <a:lnTo>
                    <a:pt x="967173" y="28940"/>
                  </a:lnTo>
                  <a:lnTo>
                    <a:pt x="966842" y="35130"/>
                  </a:lnTo>
                  <a:lnTo>
                    <a:pt x="965167" y="40932"/>
                  </a:lnTo>
                  <a:lnTo>
                    <a:pt x="936039" y="85420"/>
                  </a:lnTo>
                  <a:lnTo>
                    <a:pt x="909931" y="123148"/>
                  </a:lnTo>
                  <a:lnTo>
                    <a:pt x="890455" y="136189"/>
                  </a:lnTo>
                  <a:lnTo>
                    <a:pt x="882675" y="136459"/>
                  </a:lnTo>
                  <a:close/>
                </a:path>
                <a:path w="1334769" h="1331595">
                  <a:moveTo>
                    <a:pt x="1115980" y="452200"/>
                  </a:moveTo>
                  <a:lnTo>
                    <a:pt x="1110996" y="450938"/>
                  </a:lnTo>
                  <a:lnTo>
                    <a:pt x="1101724" y="445659"/>
                  </a:lnTo>
                  <a:lnTo>
                    <a:pt x="1098096" y="442016"/>
                  </a:lnTo>
                  <a:lnTo>
                    <a:pt x="1095474" y="437370"/>
                  </a:lnTo>
                  <a:lnTo>
                    <a:pt x="1092933" y="432919"/>
                  </a:lnTo>
                  <a:lnTo>
                    <a:pt x="1091557" y="428134"/>
                  </a:lnTo>
                  <a:lnTo>
                    <a:pt x="1091386" y="423956"/>
                  </a:lnTo>
                  <a:lnTo>
                    <a:pt x="1091302" y="417605"/>
                  </a:lnTo>
                  <a:lnTo>
                    <a:pt x="1092610" y="412545"/>
                  </a:lnTo>
                  <a:lnTo>
                    <a:pt x="1097929" y="403125"/>
                  </a:lnTo>
                  <a:lnTo>
                    <a:pt x="1101586" y="399392"/>
                  </a:lnTo>
                  <a:lnTo>
                    <a:pt x="1106241" y="396636"/>
                  </a:lnTo>
                  <a:lnTo>
                    <a:pt x="1125520" y="384698"/>
                  </a:lnTo>
                  <a:lnTo>
                    <a:pt x="1164279" y="361157"/>
                  </a:lnTo>
                  <a:lnTo>
                    <a:pt x="1183760" y="349622"/>
                  </a:lnTo>
                  <a:lnTo>
                    <a:pt x="1188334" y="346686"/>
                  </a:lnTo>
                  <a:lnTo>
                    <a:pt x="1193333" y="345042"/>
                  </a:lnTo>
                  <a:lnTo>
                    <a:pt x="1204182" y="344340"/>
                  </a:lnTo>
                  <a:lnTo>
                    <a:pt x="1209351" y="345326"/>
                  </a:lnTo>
                  <a:lnTo>
                    <a:pt x="1232568" y="373847"/>
                  </a:lnTo>
                  <a:lnTo>
                    <a:pt x="1233106" y="377436"/>
                  </a:lnTo>
                  <a:lnTo>
                    <a:pt x="1230774" y="380307"/>
                  </a:lnTo>
                  <a:lnTo>
                    <a:pt x="1229877" y="381922"/>
                  </a:lnTo>
                  <a:lnTo>
                    <a:pt x="1228800" y="383537"/>
                  </a:lnTo>
                  <a:lnTo>
                    <a:pt x="1227723" y="385331"/>
                  </a:lnTo>
                  <a:lnTo>
                    <a:pt x="1224893" y="390829"/>
                  </a:lnTo>
                  <a:lnTo>
                    <a:pt x="1221005" y="395435"/>
                  </a:lnTo>
                  <a:lnTo>
                    <a:pt x="1176111" y="423956"/>
                  </a:lnTo>
                  <a:lnTo>
                    <a:pt x="1136566" y="447418"/>
                  </a:lnTo>
                  <a:lnTo>
                    <a:pt x="1131934" y="450450"/>
                  </a:lnTo>
                  <a:lnTo>
                    <a:pt x="1126850" y="452005"/>
                  </a:lnTo>
                  <a:lnTo>
                    <a:pt x="1115980" y="452200"/>
                  </a:lnTo>
                  <a:close/>
                </a:path>
                <a:path w="1334769" h="1331595">
                  <a:moveTo>
                    <a:pt x="1302388" y="889244"/>
                  </a:moveTo>
                  <a:lnTo>
                    <a:pt x="1296270" y="888309"/>
                  </a:lnTo>
                  <a:lnTo>
                    <a:pt x="1273467" y="882611"/>
                  </a:lnTo>
                  <a:lnTo>
                    <a:pt x="1250714" y="876645"/>
                  </a:lnTo>
                  <a:lnTo>
                    <a:pt x="1206370" y="864443"/>
                  </a:lnTo>
                  <a:lnTo>
                    <a:pt x="1201058" y="863136"/>
                  </a:lnTo>
                  <a:lnTo>
                    <a:pt x="1183566" y="838115"/>
                  </a:lnTo>
                  <a:lnTo>
                    <a:pt x="1183669" y="832962"/>
                  </a:lnTo>
                  <a:lnTo>
                    <a:pt x="1211697" y="805907"/>
                  </a:lnTo>
                  <a:lnTo>
                    <a:pt x="1216934" y="805950"/>
                  </a:lnTo>
                  <a:lnTo>
                    <a:pt x="1222160" y="807380"/>
                  </a:lnTo>
                  <a:lnTo>
                    <a:pt x="1287971" y="824640"/>
                  </a:lnTo>
                  <a:lnTo>
                    <a:pt x="1309728" y="830708"/>
                  </a:lnTo>
                  <a:lnTo>
                    <a:pt x="1315002" y="832009"/>
                  </a:lnTo>
                  <a:lnTo>
                    <a:pt x="1319644" y="834490"/>
                  </a:lnTo>
                  <a:lnTo>
                    <a:pt x="1334341" y="862215"/>
                  </a:lnTo>
                  <a:lnTo>
                    <a:pt x="1332108" y="873315"/>
                  </a:lnTo>
                  <a:lnTo>
                    <a:pt x="1329719" y="878249"/>
                  </a:lnTo>
                  <a:lnTo>
                    <a:pt x="1326026" y="882611"/>
                  </a:lnTo>
                  <a:lnTo>
                    <a:pt x="1323904" y="885617"/>
                  </a:lnTo>
                  <a:lnTo>
                    <a:pt x="1320136" y="885976"/>
                  </a:lnTo>
                  <a:lnTo>
                    <a:pt x="1318342" y="886335"/>
                  </a:lnTo>
                  <a:lnTo>
                    <a:pt x="1316368" y="886694"/>
                  </a:lnTo>
                  <a:lnTo>
                    <a:pt x="1308430" y="888885"/>
                  </a:lnTo>
                  <a:lnTo>
                    <a:pt x="1302388" y="889244"/>
                  </a:lnTo>
                  <a:close/>
                </a:path>
              </a:pathLst>
            </a:custGeom>
            <a:solidFill>
              <a:srgbClr val="FDFAFA"/>
            </a:solidFill>
          </p:spPr>
          <p:txBody>
            <a:bodyPr wrap="square" lIns="0" tIns="0" rIns="0" bIns="0" rtlCol="0"/>
            <a:lstStyle/>
            <a:p>
              <a:endParaRPr/>
            </a:p>
          </p:txBody>
        </p:sp>
      </p:grpSp>
      <p:sp>
        <p:nvSpPr>
          <p:cNvPr id="15" name="object 15"/>
          <p:cNvSpPr txBox="1">
            <a:spLocks noGrp="1"/>
          </p:cNvSpPr>
          <p:nvPr>
            <p:ph type="title"/>
          </p:nvPr>
        </p:nvSpPr>
        <p:spPr>
          <a:xfrm>
            <a:off x="2971800" y="1351614"/>
            <a:ext cx="11887199" cy="1463221"/>
          </a:xfrm>
          <a:prstGeom prst="rect">
            <a:avLst/>
          </a:prstGeom>
        </p:spPr>
        <p:txBody>
          <a:bodyPr vert="horz" wrap="square" lIns="0" tIns="16510" rIns="0" bIns="0" rtlCol="0">
            <a:spAutoFit/>
          </a:bodyPr>
          <a:lstStyle/>
          <a:p>
            <a:pPr marL="12700">
              <a:lnSpc>
                <a:spcPct val="100000"/>
              </a:lnSpc>
              <a:spcBef>
                <a:spcPts val="130"/>
              </a:spcBef>
              <a:tabLst>
                <a:tab pos="4227195" algn="l"/>
              </a:tabLst>
            </a:pPr>
            <a:r>
              <a:rPr lang="en-US" sz="9400" spc="35" dirty="0">
                <a:solidFill>
                  <a:srgbClr val="231F20"/>
                </a:solidFill>
              </a:rPr>
              <a:t>  REVIEW </a:t>
            </a:r>
            <a:r>
              <a:rPr sz="9400" spc="260" dirty="0">
                <a:solidFill>
                  <a:srgbClr val="231F20"/>
                </a:solidFill>
              </a:rPr>
              <a:t>ANALYSIS</a:t>
            </a:r>
            <a:endParaRPr sz="9400" dirty="0"/>
          </a:p>
        </p:txBody>
      </p:sp>
      <p:sp>
        <p:nvSpPr>
          <p:cNvPr id="16" name="object 16"/>
          <p:cNvSpPr txBox="1"/>
          <p:nvPr/>
        </p:nvSpPr>
        <p:spPr>
          <a:xfrm>
            <a:off x="2289310" y="4678112"/>
            <a:ext cx="4113529" cy="4024563"/>
          </a:xfrm>
          <a:prstGeom prst="rect">
            <a:avLst/>
          </a:prstGeom>
        </p:spPr>
        <p:txBody>
          <a:bodyPr vert="horz" wrap="square" lIns="0" tIns="5080" rIns="0" bIns="0" rtlCol="0">
            <a:spAutoFit/>
          </a:bodyPr>
          <a:lstStyle/>
          <a:p>
            <a:pPr>
              <a:lnSpc>
                <a:spcPct val="100000"/>
              </a:lnSpc>
              <a:spcBef>
                <a:spcPts val="40"/>
              </a:spcBef>
            </a:pPr>
            <a:endParaRPr sz="5350" dirty="0">
              <a:latin typeface="Times New Roman"/>
              <a:cs typeface="Times New Roman"/>
            </a:endParaRPr>
          </a:p>
          <a:p>
            <a:pPr marR="6985" algn="ctr">
              <a:lnSpc>
                <a:spcPct val="100000"/>
              </a:lnSpc>
            </a:pPr>
            <a:r>
              <a:rPr sz="2550" spc="40" dirty="0">
                <a:solidFill>
                  <a:srgbClr val="FDFAFA"/>
                </a:solidFill>
                <a:latin typeface="Trebuchet MS"/>
                <a:cs typeface="Trebuchet MS"/>
              </a:rPr>
              <a:t>D</a:t>
            </a:r>
            <a:r>
              <a:rPr sz="2550" spc="10" dirty="0">
                <a:solidFill>
                  <a:srgbClr val="FDFAFA"/>
                </a:solidFill>
                <a:latin typeface="Trebuchet MS"/>
                <a:cs typeface="Trebuchet MS"/>
              </a:rPr>
              <a:t>A</a:t>
            </a:r>
            <a:r>
              <a:rPr sz="2550" spc="-170" dirty="0">
                <a:solidFill>
                  <a:srgbClr val="FDFAFA"/>
                </a:solidFill>
                <a:latin typeface="Trebuchet MS"/>
                <a:cs typeface="Trebuchet MS"/>
              </a:rPr>
              <a:t>T</a:t>
            </a:r>
            <a:r>
              <a:rPr sz="2550" spc="10" dirty="0">
                <a:solidFill>
                  <a:srgbClr val="FDFAFA"/>
                </a:solidFill>
                <a:latin typeface="Trebuchet MS"/>
                <a:cs typeface="Trebuchet MS"/>
              </a:rPr>
              <a:t>A</a:t>
            </a:r>
            <a:r>
              <a:rPr sz="2550" spc="-110" dirty="0">
                <a:solidFill>
                  <a:srgbClr val="FDFAFA"/>
                </a:solidFill>
                <a:latin typeface="Trebuchet MS"/>
                <a:cs typeface="Trebuchet MS"/>
              </a:rPr>
              <a:t>-</a:t>
            </a:r>
            <a:r>
              <a:rPr sz="2550" spc="-520" dirty="0">
                <a:solidFill>
                  <a:srgbClr val="FDFAFA"/>
                </a:solidFill>
                <a:latin typeface="Trebuchet MS"/>
                <a:cs typeface="Trebuchet MS"/>
              </a:rPr>
              <a:t> </a:t>
            </a:r>
            <a:r>
              <a:rPr sz="2550" spc="40" dirty="0">
                <a:solidFill>
                  <a:srgbClr val="FDFAFA"/>
                </a:solidFill>
                <a:latin typeface="Trebuchet MS"/>
                <a:cs typeface="Trebuchet MS"/>
              </a:rPr>
              <a:t>D</a:t>
            </a:r>
            <a:r>
              <a:rPr sz="2550" spc="100" dirty="0">
                <a:solidFill>
                  <a:srgbClr val="FDFAFA"/>
                </a:solidFill>
                <a:latin typeface="Trebuchet MS"/>
                <a:cs typeface="Trebuchet MS"/>
              </a:rPr>
              <a:t>R</a:t>
            </a:r>
            <a:r>
              <a:rPr sz="2550" spc="175" dirty="0">
                <a:solidFill>
                  <a:srgbClr val="FDFAFA"/>
                </a:solidFill>
                <a:latin typeface="Trebuchet MS"/>
                <a:cs typeface="Trebuchet MS"/>
              </a:rPr>
              <a:t>I</a:t>
            </a:r>
            <a:r>
              <a:rPr sz="2550" spc="50" dirty="0">
                <a:solidFill>
                  <a:srgbClr val="FDFAFA"/>
                </a:solidFill>
                <a:latin typeface="Trebuchet MS"/>
                <a:cs typeface="Trebuchet MS"/>
              </a:rPr>
              <a:t>V</a:t>
            </a:r>
            <a:r>
              <a:rPr sz="2550" spc="-70" dirty="0">
                <a:solidFill>
                  <a:srgbClr val="FDFAFA"/>
                </a:solidFill>
                <a:latin typeface="Trebuchet MS"/>
                <a:cs typeface="Trebuchet MS"/>
              </a:rPr>
              <a:t>E</a:t>
            </a:r>
            <a:r>
              <a:rPr sz="2550" spc="-270" dirty="0">
                <a:solidFill>
                  <a:srgbClr val="FDFAFA"/>
                </a:solidFill>
                <a:latin typeface="Trebuchet MS"/>
                <a:cs typeface="Trebuchet MS"/>
              </a:rPr>
              <a:t>N</a:t>
            </a:r>
            <a:r>
              <a:rPr sz="2550" spc="325" dirty="0">
                <a:solidFill>
                  <a:srgbClr val="FDFAFA"/>
                </a:solidFill>
                <a:latin typeface="Trebuchet MS"/>
                <a:cs typeface="Trebuchet MS"/>
              </a:rPr>
              <a:t> </a:t>
            </a:r>
            <a:r>
              <a:rPr sz="2550" spc="175" dirty="0">
                <a:solidFill>
                  <a:srgbClr val="FDFAFA"/>
                </a:solidFill>
                <a:latin typeface="Trebuchet MS"/>
                <a:cs typeface="Trebuchet MS"/>
              </a:rPr>
              <a:t>I</a:t>
            </a:r>
            <a:r>
              <a:rPr sz="2550" spc="-20" dirty="0">
                <a:solidFill>
                  <a:srgbClr val="FDFAFA"/>
                </a:solidFill>
                <a:latin typeface="Trebuchet MS"/>
                <a:cs typeface="Trebuchet MS"/>
              </a:rPr>
              <a:t>N</a:t>
            </a:r>
            <a:r>
              <a:rPr sz="2550" spc="240" dirty="0">
                <a:solidFill>
                  <a:srgbClr val="FDFAFA"/>
                </a:solidFill>
                <a:latin typeface="Trebuchet MS"/>
                <a:cs typeface="Trebuchet MS"/>
              </a:rPr>
              <a:t>S</a:t>
            </a:r>
            <a:r>
              <a:rPr sz="2550" spc="175" dirty="0">
                <a:solidFill>
                  <a:srgbClr val="FDFAFA"/>
                </a:solidFill>
                <a:latin typeface="Trebuchet MS"/>
                <a:cs typeface="Trebuchet MS"/>
              </a:rPr>
              <a:t>I</a:t>
            </a:r>
            <a:r>
              <a:rPr sz="2550" spc="-100" dirty="0">
                <a:solidFill>
                  <a:srgbClr val="FDFAFA"/>
                </a:solidFill>
                <a:latin typeface="Trebuchet MS"/>
                <a:cs typeface="Trebuchet MS"/>
              </a:rPr>
              <a:t>G</a:t>
            </a:r>
            <a:r>
              <a:rPr sz="2550" spc="25" dirty="0">
                <a:solidFill>
                  <a:srgbClr val="FDFAFA"/>
                </a:solidFill>
                <a:latin typeface="Trebuchet MS"/>
                <a:cs typeface="Trebuchet MS"/>
              </a:rPr>
              <a:t>H</a:t>
            </a:r>
            <a:r>
              <a:rPr sz="2550" spc="-170" dirty="0">
                <a:solidFill>
                  <a:srgbClr val="FDFAFA"/>
                </a:solidFill>
                <a:latin typeface="Trebuchet MS"/>
                <a:cs typeface="Trebuchet MS"/>
              </a:rPr>
              <a:t>T</a:t>
            </a:r>
            <a:r>
              <a:rPr sz="2550" spc="240" dirty="0">
                <a:solidFill>
                  <a:srgbClr val="FDFAFA"/>
                </a:solidFill>
                <a:latin typeface="Trebuchet MS"/>
                <a:cs typeface="Trebuchet MS"/>
              </a:rPr>
              <a:t>S</a:t>
            </a:r>
            <a:r>
              <a:rPr sz="2550" spc="-430" dirty="0">
                <a:solidFill>
                  <a:srgbClr val="FDFAFA"/>
                </a:solidFill>
                <a:latin typeface="Trebuchet MS"/>
                <a:cs typeface="Trebuchet MS"/>
              </a:rPr>
              <a:t>:</a:t>
            </a:r>
            <a:endParaRPr sz="2550" dirty="0">
              <a:latin typeface="Trebuchet MS"/>
              <a:cs typeface="Trebuchet MS"/>
            </a:endParaRPr>
          </a:p>
          <a:p>
            <a:pPr marL="383540" marR="107950" indent="-285750">
              <a:lnSpc>
                <a:spcPct val="113700"/>
              </a:lnSpc>
              <a:spcBef>
                <a:spcPts val="1760"/>
              </a:spcBef>
              <a:buFont typeface="Wingdings" panose="05000000000000000000" pitchFamily="2" charset="2"/>
              <a:buChar char="Ø"/>
            </a:pPr>
            <a:r>
              <a:rPr lang="en-US" sz="1500" spc="190" dirty="0">
                <a:solidFill>
                  <a:srgbClr val="FFFAFA"/>
                </a:solidFill>
                <a:latin typeface="Trebuchet MS" panose="020B0603020202020204" pitchFamily="34" charset="0"/>
                <a:cs typeface="Tahoma"/>
              </a:rPr>
              <a:t>Machine</a:t>
            </a:r>
            <a:r>
              <a:rPr lang="en-US" sz="1500" spc="210" dirty="0">
                <a:solidFill>
                  <a:srgbClr val="FFFAFA"/>
                </a:solidFill>
                <a:latin typeface="Trebuchet MS" panose="020B0603020202020204" pitchFamily="34" charset="0"/>
                <a:cs typeface="Tahoma"/>
              </a:rPr>
              <a:t> </a:t>
            </a:r>
            <a:r>
              <a:rPr lang="en-US" sz="1500" spc="150" dirty="0">
                <a:solidFill>
                  <a:srgbClr val="FFFAFA"/>
                </a:solidFill>
                <a:latin typeface="Trebuchet MS" panose="020B0603020202020204" pitchFamily="34" charset="0"/>
                <a:cs typeface="Tahoma"/>
              </a:rPr>
              <a:t>learning</a:t>
            </a:r>
            <a:r>
              <a:rPr lang="en-US" sz="1500" spc="215" dirty="0">
                <a:solidFill>
                  <a:srgbClr val="FFFAFA"/>
                </a:solidFill>
                <a:latin typeface="Trebuchet MS" panose="020B0603020202020204" pitchFamily="34" charset="0"/>
                <a:cs typeface="Tahoma"/>
              </a:rPr>
              <a:t> </a:t>
            </a:r>
            <a:r>
              <a:rPr lang="en-US" sz="1500" spc="175" dirty="0">
                <a:solidFill>
                  <a:srgbClr val="FFFAFA"/>
                </a:solidFill>
                <a:latin typeface="Trebuchet MS" panose="020B0603020202020204" pitchFamily="34" charset="0"/>
                <a:cs typeface="Tahoma"/>
              </a:rPr>
              <a:t>algorithms</a:t>
            </a:r>
            <a:r>
              <a:rPr lang="en-US" sz="1500" spc="215" dirty="0">
                <a:solidFill>
                  <a:srgbClr val="FFFAFA"/>
                </a:solidFill>
                <a:latin typeface="Trebuchet MS" panose="020B0603020202020204" pitchFamily="34" charset="0"/>
                <a:cs typeface="Tahoma"/>
              </a:rPr>
              <a:t> process </a:t>
            </a:r>
            <a:r>
              <a:rPr lang="en-US" sz="1500" spc="-455" dirty="0">
                <a:solidFill>
                  <a:srgbClr val="FFFAFA"/>
                </a:solidFill>
                <a:latin typeface="Trebuchet MS" panose="020B0603020202020204" pitchFamily="34" charset="0"/>
                <a:cs typeface="Tahoma"/>
              </a:rPr>
              <a:t> </a:t>
            </a:r>
            <a:r>
              <a:rPr lang="en-US" sz="1500" spc="170" dirty="0">
                <a:solidFill>
                  <a:srgbClr val="FFFAFA"/>
                </a:solidFill>
                <a:latin typeface="Trebuchet MS" panose="020B0603020202020204" pitchFamily="34" charset="0"/>
                <a:cs typeface="Tahoma"/>
              </a:rPr>
              <a:t>vast</a:t>
            </a:r>
            <a:r>
              <a:rPr lang="en-US" sz="1500" spc="225" dirty="0">
                <a:solidFill>
                  <a:srgbClr val="FFFAFA"/>
                </a:solidFill>
                <a:latin typeface="Trebuchet MS" panose="020B0603020202020204" pitchFamily="34" charset="0"/>
                <a:cs typeface="Tahoma"/>
              </a:rPr>
              <a:t> </a:t>
            </a:r>
            <a:r>
              <a:rPr lang="en-US" sz="1500" spc="185" dirty="0">
                <a:solidFill>
                  <a:srgbClr val="FFFAFA"/>
                </a:solidFill>
                <a:latin typeface="Trebuchet MS" panose="020B0603020202020204" pitchFamily="34" charset="0"/>
                <a:cs typeface="Tahoma"/>
              </a:rPr>
              <a:t>amounts</a:t>
            </a:r>
            <a:r>
              <a:rPr lang="en-US" sz="1500" spc="229" dirty="0">
                <a:solidFill>
                  <a:srgbClr val="FFFAFA"/>
                </a:solidFill>
                <a:latin typeface="Trebuchet MS" panose="020B0603020202020204" pitchFamily="34" charset="0"/>
                <a:cs typeface="Tahoma"/>
              </a:rPr>
              <a:t> </a:t>
            </a:r>
            <a:r>
              <a:rPr lang="en-US" sz="1500" spc="125" dirty="0">
                <a:solidFill>
                  <a:srgbClr val="FFFAFA"/>
                </a:solidFill>
                <a:latin typeface="Trebuchet MS" panose="020B0603020202020204" pitchFamily="34" charset="0"/>
                <a:cs typeface="Tahoma"/>
              </a:rPr>
              <a:t>of</a:t>
            </a:r>
            <a:r>
              <a:rPr lang="en-US" sz="1500" spc="229" dirty="0">
                <a:solidFill>
                  <a:srgbClr val="FFFAFA"/>
                </a:solidFill>
                <a:latin typeface="Trebuchet MS" panose="020B0603020202020204" pitchFamily="34" charset="0"/>
                <a:cs typeface="Tahoma"/>
              </a:rPr>
              <a:t> </a:t>
            </a:r>
            <a:r>
              <a:rPr lang="en-US" sz="1500" spc="180" dirty="0">
                <a:solidFill>
                  <a:srgbClr val="FFFAFA"/>
                </a:solidFill>
                <a:latin typeface="Trebuchet MS" panose="020B0603020202020204" pitchFamily="34" charset="0"/>
                <a:cs typeface="Tahoma"/>
              </a:rPr>
              <a:t>historical</a:t>
            </a:r>
            <a:r>
              <a:rPr lang="en-US" sz="1500" spc="229" dirty="0">
                <a:solidFill>
                  <a:srgbClr val="FFFAFA"/>
                </a:solidFill>
                <a:latin typeface="Trebuchet MS" panose="020B0603020202020204" pitchFamily="34" charset="0"/>
                <a:cs typeface="Tahoma"/>
              </a:rPr>
              <a:t> </a:t>
            </a:r>
            <a:r>
              <a:rPr lang="en-US" sz="1500" spc="130" dirty="0">
                <a:solidFill>
                  <a:srgbClr val="FFFAFA"/>
                </a:solidFill>
                <a:latin typeface="Trebuchet MS" panose="020B0603020202020204" pitchFamily="34" charset="0"/>
                <a:cs typeface="Tahoma"/>
              </a:rPr>
              <a:t>data,</a:t>
            </a:r>
            <a:r>
              <a:rPr lang="en-US" sz="1500" dirty="0">
                <a:latin typeface="Trebuchet MS" panose="020B0603020202020204" pitchFamily="34" charset="0"/>
                <a:cs typeface="Tahoma"/>
              </a:rPr>
              <a:t> </a:t>
            </a:r>
            <a:r>
              <a:rPr lang="en-US" sz="1500" spc="180" dirty="0">
                <a:solidFill>
                  <a:srgbClr val="FFFAFA"/>
                </a:solidFill>
                <a:latin typeface="Trebuchet MS" panose="020B0603020202020204" pitchFamily="34" charset="0"/>
                <a:cs typeface="Tahoma"/>
              </a:rPr>
              <a:t>identifying</a:t>
            </a:r>
            <a:r>
              <a:rPr lang="en-US" sz="1500" spc="220" dirty="0">
                <a:solidFill>
                  <a:srgbClr val="FFFAFA"/>
                </a:solidFill>
                <a:latin typeface="Trebuchet MS" panose="020B0603020202020204" pitchFamily="34" charset="0"/>
                <a:cs typeface="Tahoma"/>
              </a:rPr>
              <a:t> </a:t>
            </a:r>
            <a:r>
              <a:rPr lang="en-US" sz="1500" spc="190" dirty="0">
                <a:solidFill>
                  <a:srgbClr val="FFFAFA"/>
                </a:solidFill>
                <a:latin typeface="Trebuchet MS" panose="020B0603020202020204" pitchFamily="34" charset="0"/>
                <a:cs typeface="Tahoma"/>
              </a:rPr>
              <a:t>patterns</a:t>
            </a:r>
            <a:r>
              <a:rPr lang="en-US" sz="1500" spc="225" dirty="0">
                <a:solidFill>
                  <a:srgbClr val="FFFAFA"/>
                </a:solidFill>
                <a:latin typeface="Trebuchet MS" panose="020B0603020202020204" pitchFamily="34" charset="0"/>
                <a:cs typeface="Tahoma"/>
              </a:rPr>
              <a:t> </a:t>
            </a:r>
            <a:r>
              <a:rPr lang="en-US" sz="1500" spc="155" dirty="0">
                <a:solidFill>
                  <a:srgbClr val="FFFAFA"/>
                </a:solidFill>
                <a:latin typeface="Trebuchet MS" panose="020B0603020202020204" pitchFamily="34" charset="0"/>
                <a:cs typeface="Tahoma"/>
              </a:rPr>
              <a:t>and</a:t>
            </a:r>
            <a:r>
              <a:rPr lang="en-US" sz="1500" spc="225" dirty="0">
                <a:solidFill>
                  <a:srgbClr val="FFFAFA"/>
                </a:solidFill>
                <a:latin typeface="Trebuchet MS" panose="020B0603020202020204" pitchFamily="34" charset="0"/>
                <a:cs typeface="Tahoma"/>
              </a:rPr>
              <a:t> </a:t>
            </a:r>
            <a:r>
              <a:rPr lang="en-US" sz="1500" spc="185" dirty="0">
                <a:solidFill>
                  <a:srgbClr val="FFFAFA"/>
                </a:solidFill>
                <a:latin typeface="Trebuchet MS" panose="020B0603020202020204" pitchFamily="34" charset="0"/>
                <a:cs typeface="Tahoma"/>
              </a:rPr>
              <a:t>trends</a:t>
            </a:r>
            <a:r>
              <a:rPr lang="en-US" sz="1500" spc="220" dirty="0">
                <a:solidFill>
                  <a:srgbClr val="FFFAFA"/>
                </a:solidFill>
                <a:latin typeface="Trebuchet MS" panose="020B0603020202020204" pitchFamily="34" charset="0"/>
                <a:cs typeface="Tahoma"/>
              </a:rPr>
              <a:t> </a:t>
            </a:r>
            <a:r>
              <a:rPr lang="en-US" sz="1500" spc="165" dirty="0">
                <a:solidFill>
                  <a:srgbClr val="FFFAFA"/>
                </a:solidFill>
                <a:latin typeface="Trebuchet MS" panose="020B0603020202020204" pitchFamily="34" charset="0"/>
                <a:cs typeface="Tahoma"/>
              </a:rPr>
              <a:t>that </a:t>
            </a:r>
            <a:r>
              <a:rPr lang="en-US" sz="1500" spc="-450" dirty="0">
                <a:solidFill>
                  <a:srgbClr val="FFFAFA"/>
                </a:solidFill>
                <a:latin typeface="Trebuchet MS" panose="020B0603020202020204" pitchFamily="34" charset="0"/>
                <a:cs typeface="Tahoma"/>
              </a:rPr>
              <a:t> </a:t>
            </a:r>
            <a:r>
              <a:rPr lang="en-US" sz="1500" spc="160" dirty="0">
                <a:solidFill>
                  <a:srgbClr val="FFFAFA"/>
                </a:solidFill>
                <a:latin typeface="Trebuchet MS" panose="020B0603020202020204" pitchFamily="34" charset="0"/>
                <a:cs typeface="Tahoma"/>
              </a:rPr>
              <a:t>human</a:t>
            </a:r>
            <a:r>
              <a:rPr lang="en-US" sz="1500" spc="225" dirty="0">
                <a:solidFill>
                  <a:srgbClr val="FFFAFA"/>
                </a:solidFill>
                <a:latin typeface="Trebuchet MS" panose="020B0603020202020204" pitchFamily="34" charset="0"/>
                <a:cs typeface="Tahoma"/>
              </a:rPr>
              <a:t> </a:t>
            </a:r>
            <a:r>
              <a:rPr lang="en-US" sz="1500" spc="180" dirty="0">
                <a:solidFill>
                  <a:srgbClr val="FFFAFA"/>
                </a:solidFill>
                <a:latin typeface="Trebuchet MS" panose="020B0603020202020204" pitchFamily="34" charset="0"/>
                <a:cs typeface="Tahoma"/>
              </a:rPr>
              <a:t>analysts</a:t>
            </a:r>
            <a:r>
              <a:rPr lang="en-US" sz="1500" spc="229" dirty="0">
                <a:solidFill>
                  <a:srgbClr val="FFFAFA"/>
                </a:solidFill>
                <a:latin typeface="Trebuchet MS" panose="020B0603020202020204" pitchFamily="34" charset="0"/>
                <a:cs typeface="Tahoma"/>
              </a:rPr>
              <a:t> </a:t>
            </a:r>
            <a:r>
              <a:rPr lang="en-US" sz="1500" spc="160" dirty="0">
                <a:solidFill>
                  <a:srgbClr val="FFFAFA"/>
                </a:solidFill>
                <a:latin typeface="Trebuchet MS" panose="020B0603020202020204" pitchFamily="34" charset="0"/>
                <a:cs typeface="Tahoma"/>
              </a:rPr>
              <a:t>might</a:t>
            </a:r>
            <a:r>
              <a:rPr lang="en-US" sz="1500" spc="225" dirty="0">
                <a:solidFill>
                  <a:srgbClr val="FFFAFA"/>
                </a:solidFill>
                <a:latin typeface="Trebuchet MS" panose="020B0603020202020204" pitchFamily="34" charset="0"/>
                <a:cs typeface="Tahoma"/>
              </a:rPr>
              <a:t> </a:t>
            </a:r>
            <a:r>
              <a:rPr lang="en-US" sz="1500" spc="150" dirty="0">
                <a:solidFill>
                  <a:srgbClr val="FFFAFA"/>
                </a:solidFill>
                <a:latin typeface="Trebuchet MS" panose="020B0603020202020204" pitchFamily="34" charset="0"/>
                <a:cs typeface="Tahoma"/>
              </a:rPr>
              <a:t>overlook.</a:t>
            </a:r>
            <a:r>
              <a:rPr lang="en-US" sz="1500" spc="229" dirty="0">
                <a:solidFill>
                  <a:srgbClr val="FFFAFA"/>
                </a:solidFill>
                <a:latin typeface="Trebuchet MS" panose="020B0603020202020204" pitchFamily="34" charset="0"/>
                <a:cs typeface="Tahoma"/>
              </a:rPr>
              <a:t> </a:t>
            </a:r>
          </a:p>
          <a:p>
            <a:pPr marL="383540" marR="107950" indent="-285750">
              <a:lnSpc>
                <a:spcPct val="113700"/>
              </a:lnSpc>
              <a:spcBef>
                <a:spcPts val="1760"/>
              </a:spcBef>
              <a:buFont typeface="Wingdings" panose="05000000000000000000" pitchFamily="2" charset="2"/>
              <a:buChar char="Ø"/>
            </a:pPr>
            <a:r>
              <a:rPr lang="en-US" sz="1500" spc="135" dirty="0">
                <a:solidFill>
                  <a:srgbClr val="FFFAFA"/>
                </a:solidFill>
                <a:latin typeface="Trebuchet MS" panose="020B0603020202020204" pitchFamily="34" charset="0"/>
                <a:cs typeface="Tahoma"/>
              </a:rPr>
              <a:t>This </a:t>
            </a:r>
            <a:r>
              <a:rPr lang="en-US" sz="1500" spc="-455" dirty="0">
                <a:solidFill>
                  <a:srgbClr val="FFFAFA"/>
                </a:solidFill>
                <a:latin typeface="Trebuchet MS" panose="020B0603020202020204" pitchFamily="34" charset="0"/>
                <a:cs typeface="Tahoma"/>
              </a:rPr>
              <a:t> </a:t>
            </a:r>
            <a:r>
              <a:rPr lang="en-US" sz="1500" spc="204" dirty="0">
                <a:solidFill>
                  <a:srgbClr val="FFFAFA"/>
                </a:solidFill>
                <a:latin typeface="Trebuchet MS" panose="020B0603020202020204" pitchFamily="34" charset="0"/>
                <a:cs typeface="Tahoma"/>
              </a:rPr>
              <a:t>data-driven</a:t>
            </a:r>
            <a:r>
              <a:rPr lang="en-US" sz="1500" spc="220" dirty="0">
                <a:solidFill>
                  <a:srgbClr val="FFFAFA"/>
                </a:solidFill>
                <a:latin typeface="Trebuchet MS" panose="020B0603020202020204" pitchFamily="34" charset="0"/>
                <a:cs typeface="Tahoma"/>
              </a:rPr>
              <a:t> </a:t>
            </a:r>
            <a:r>
              <a:rPr lang="en-US" sz="1500" spc="200" dirty="0">
                <a:solidFill>
                  <a:srgbClr val="FFFAFA"/>
                </a:solidFill>
                <a:latin typeface="Trebuchet MS" panose="020B0603020202020204" pitchFamily="34" charset="0"/>
                <a:cs typeface="Tahoma"/>
              </a:rPr>
              <a:t>approach</a:t>
            </a:r>
            <a:r>
              <a:rPr lang="en-US" sz="1500" spc="225" dirty="0">
                <a:solidFill>
                  <a:srgbClr val="FFFAFA"/>
                </a:solidFill>
                <a:latin typeface="Trebuchet MS" panose="020B0603020202020204" pitchFamily="34" charset="0"/>
                <a:cs typeface="Tahoma"/>
              </a:rPr>
              <a:t> </a:t>
            </a:r>
            <a:r>
              <a:rPr lang="en-US" sz="1500" spc="195" dirty="0">
                <a:solidFill>
                  <a:srgbClr val="FFFAFA"/>
                </a:solidFill>
                <a:latin typeface="Trebuchet MS" panose="020B0603020202020204" pitchFamily="34" charset="0"/>
                <a:cs typeface="Tahoma"/>
              </a:rPr>
              <a:t>provides</a:t>
            </a:r>
            <a:r>
              <a:rPr lang="en-US" sz="1500" dirty="0">
                <a:latin typeface="Trebuchet MS" panose="020B0603020202020204" pitchFamily="34" charset="0"/>
                <a:cs typeface="Tahoma"/>
              </a:rPr>
              <a:t> </a:t>
            </a:r>
            <a:r>
              <a:rPr lang="en-US" sz="1500" spc="165" dirty="0">
                <a:solidFill>
                  <a:srgbClr val="FFFAFA"/>
                </a:solidFill>
                <a:latin typeface="Trebuchet MS" panose="020B0603020202020204" pitchFamily="34" charset="0"/>
                <a:cs typeface="Tahoma"/>
              </a:rPr>
              <a:t>valuable</a:t>
            </a:r>
            <a:r>
              <a:rPr lang="en-US" sz="1500" spc="220" dirty="0">
                <a:solidFill>
                  <a:srgbClr val="FFFAFA"/>
                </a:solidFill>
                <a:latin typeface="Trebuchet MS" panose="020B0603020202020204" pitchFamily="34" charset="0"/>
                <a:cs typeface="Tahoma"/>
              </a:rPr>
              <a:t> </a:t>
            </a:r>
            <a:r>
              <a:rPr lang="en-US" sz="1500" spc="170" dirty="0">
                <a:solidFill>
                  <a:srgbClr val="FFFAFA"/>
                </a:solidFill>
                <a:latin typeface="Trebuchet MS" panose="020B0603020202020204" pitchFamily="34" charset="0"/>
                <a:cs typeface="Tahoma"/>
              </a:rPr>
              <a:t>insights</a:t>
            </a:r>
            <a:r>
              <a:rPr lang="en-US" sz="1500" spc="220" dirty="0">
                <a:solidFill>
                  <a:srgbClr val="FFFAFA"/>
                </a:solidFill>
                <a:latin typeface="Trebuchet MS" panose="020B0603020202020204" pitchFamily="34" charset="0"/>
                <a:cs typeface="Tahoma"/>
              </a:rPr>
              <a:t> </a:t>
            </a:r>
            <a:r>
              <a:rPr lang="en-US" sz="1500" spc="160" dirty="0">
                <a:solidFill>
                  <a:srgbClr val="FFFAFA"/>
                </a:solidFill>
                <a:latin typeface="Trebuchet MS" panose="020B0603020202020204" pitchFamily="34" charset="0"/>
                <a:cs typeface="Tahoma"/>
              </a:rPr>
              <a:t>into product’s future</a:t>
            </a:r>
            <a:r>
              <a:rPr lang="en-US" sz="1500" spc="220" dirty="0">
                <a:solidFill>
                  <a:srgbClr val="FFFAFA"/>
                </a:solidFill>
                <a:latin typeface="Trebuchet MS" panose="020B0603020202020204" pitchFamily="34" charset="0"/>
                <a:cs typeface="Tahoma"/>
              </a:rPr>
              <a:t> </a:t>
            </a:r>
            <a:r>
              <a:rPr lang="en-US" sz="1500" spc="155" dirty="0">
                <a:solidFill>
                  <a:srgbClr val="FFFAFA"/>
                </a:solidFill>
                <a:latin typeface="Trebuchet MS" panose="020B0603020202020204" pitchFamily="34" charset="0"/>
                <a:cs typeface="Tahoma"/>
              </a:rPr>
              <a:t>and</a:t>
            </a:r>
            <a:r>
              <a:rPr lang="en-US" sz="1500" spc="225" dirty="0">
                <a:solidFill>
                  <a:srgbClr val="FFFAFA"/>
                </a:solidFill>
                <a:latin typeface="Trebuchet MS" panose="020B0603020202020204" pitchFamily="34" charset="0"/>
                <a:cs typeface="Tahoma"/>
              </a:rPr>
              <a:t> </a:t>
            </a:r>
            <a:r>
              <a:rPr lang="en-US" sz="1500" spc="170" dirty="0">
                <a:solidFill>
                  <a:srgbClr val="FFFAFA"/>
                </a:solidFill>
                <a:latin typeface="Trebuchet MS" panose="020B0603020202020204" pitchFamily="34" charset="0"/>
                <a:cs typeface="Tahoma"/>
              </a:rPr>
              <a:t>market</a:t>
            </a:r>
            <a:r>
              <a:rPr lang="en-US" sz="1500" spc="225" dirty="0">
                <a:solidFill>
                  <a:srgbClr val="FFFAFA"/>
                </a:solidFill>
                <a:latin typeface="Trebuchet MS" panose="020B0603020202020204" pitchFamily="34" charset="0"/>
                <a:cs typeface="Tahoma"/>
              </a:rPr>
              <a:t> </a:t>
            </a:r>
            <a:r>
              <a:rPr lang="en-US" sz="1500" spc="155" dirty="0">
                <a:solidFill>
                  <a:srgbClr val="FFFAFA"/>
                </a:solidFill>
                <a:latin typeface="Trebuchet MS" panose="020B0603020202020204" pitchFamily="34" charset="0"/>
                <a:cs typeface="Tahoma"/>
              </a:rPr>
              <a:t>behavior.</a:t>
            </a:r>
            <a:endParaRPr lang="en-US" sz="1500" dirty="0">
              <a:latin typeface="Trebuchet MS" panose="020B0603020202020204" pitchFamily="34" charset="0"/>
              <a:cs typeface="Tahoma"/>
            </a:endParaRPr>
          </a:p>
        </p:txBody>
      </p:sp>
      <p:sp>
        <p:nvSpPr>
          <p:cNvPr id="17" name="object 17"/>
          <p:cNvSpPr txBox="1"/>
          <p:nvPr/>
        </p:nvSpPr>
        <p:spPr>
          <a:xfrm>
            <a:off x="7095032" y="4678112"/>
            <a:ext cx="4113529" cy="3983206"/>
          </a:xfrm>
          <a:prstGeom prst="rect">
            <a:avLst/>
          </a:prstGeom>
        </p:spPr>
        <p:txBody>
          <a:bodyPr vert="horz" wrap="square" lIns="0" tIns="1905" rIns="0" bIns="0" rtlCol="0">
            <a:spAutoFit/>
          </a:bodyPr>
          <a:lstStyle/>
          <a:p>
            <a:pPr>
              <a:lnSpc>
                <a:spcPct val="100000"/>
              </a:lnSpc>
              <a:spcBef>
                <a:spcPts val="15"/>
              </a:spcBef>
            </a:pPr>
            <a:endParaRPr sz="5400" dirty="0">
              <a:latin typeface="Times New Roman"/>
              <a:cs typeface="Times New Roman"/>
            </a:endParaRPr>
          </a:p>
          <a:p>
            <a:pPr marL="358140">
              <a:lnSpc>
                <a:spcPct val="100000"/>
              </a:lnSpc>
            </a:pPr>
            <a:r>
              <a:rPr sz="2550" spc="-5" dirty="0">
                <a:solidFill>
                  <a:srgbClr val="FDFAFA"/>
                </a:solidFill>
                <a:latin typeface="Trebuchet MS"/>
                <a:cs typeface="Trebuchet MS"/>
              </a:rPr>
              <a:t>PREDICTIVE</a:t>
            </a:r>
            <a:r>
              <a:rPr sz="2550" spc="270" dirty="0">
                <a:solidFill>
                  <a:srgbClr val="FDFAFA"/>
                </a:solidFill>
                <a:latin typeface="Trebuchet MS"/>
                <a:cs typeface="Trebuchet MS"/>
              </a:rPr>
              <a:t> </a:t>
            </a:r>
            <a:r>
              <a:rPr sz="2550" spc="-55" dirty="0">
                <a:solidFill>
                  <a:srgbClr val="FDFAFA"/>
                </a:solidFill>
                <a:latin typeface="Trebuchet MS"/>
                <a:cs typeface="Trebuchet MS"/>
              </a:rPr>
              <a:t>MODELING:</a:t>
            </a:r>
            <a:endParaRPr sz="2550" dirty="0">
              <a:latin typeface="Trebuchet MS"/>
              <a:cs typeface="Trebuchet MS"/>
            </a:endParaRPr>
          </a:p>
          <a:p>
            <a:pPr marL="478791" marR="215900" indent="-285750">
              <a:lnSpc>
                <a:spcPct val="112599"/>
              </a:lnSpc>
              <a:spcBef>
                <a:spcPts val="1735"/>
              </a:spcBef>
              <a:buFont typeface="Wingdings" panose="05000000000000000000" pitchFamily="2" charset="2"/>
              <a:buChar char="Ø"/>
            </a:pPr>
            <a:r>
              <a:rPr sz="1500" spc="200" dirty="0">
                <a:solidFill>
                  <a:srgbClr val="FFFAFA"/>
                </a:solidFill>
                <a:latin typeface="Trebuchet MS" panose="020B0603020202020204" pitchFamily="34" charset="0"/>
                <a:cs typeface="Tahoma"/>
              </a:rPr>
              <a:t>Techniques such as </a:t>
            </a:r>
            <a:r>
              <a:rPr lang="en-US" sz="1500" spc="200" dirty="0">
                <a:solidFill>
                  <a:srgbClr val="FFFAFA"/>
                </a:solidFill>
                <a:latin typeface="Trebuchet MS" panose="020B0603020202020204" pitchFamily="34" charset="0"/>
                <a:cs typeface="Tahoma"/>
              </a:rPr>
              <a:t>text vectorization, train-test split, and Naïve-Bayes classification </a:t>
            </a:r>
            <a:r>
              <a:rPr sz="1500" spc="200" dirty="0">
                <a:solidFill>
                  <a:srgbClr val="FFFAFA"/>
                </a:solidFill>
                <a:latin typeface="Trebuchet MS" panose="020B0603020202020204" pitchFamily="34" charset="0"/>
                <a:cs typeface="Tahoma"/>
              </a:rPr>
              <a:t>enable predictive modeling.</a:t>
            </a:r>
            <a:endParaRPr lang="en-US" sz="1500" spc="200" dirty="0">
              <a:solidFill>
                <a:srgbClr val="FFFAFA"/>
              </a:solidFill>
              <a:latin typeface="Trebuchet MS" panose="020B0603020202020204" pitchFamily="34" charset="0"/>
              <a:cs typeface="Tahoma"/>
            </a:endParaRPr>
          </a:p>
          <a:p>
            <a:pPr marL="478791" marR="215900" indent="-285750">
              <a:lnSpc>
                <a:spcPct val="112599"/>
              </a:lnSpc>
              <a:spcBef>
                <a:spcPts val="1735"/>
              </a:spcBef>
              <a:buFont typeface="Wingdings" panose="05000000000000000000" pitchFamily="2" charset="2"/>
              <a:buChar char="Ø"/>
            </a:pPr>
            <a:r>
              <a:rPr sz="1500" spc="200" dirty="0">
                <a:solidFill>
                  <a:srgbClr val="FFFAFA"/>
                </a:solidFill>
                <a:latin typeface="Trebuchet MS" panose="020B0603020202020204" pitchFamily="34" charset="0"/>
                <a:cs typeface="Tahoma"/>
              </a:rPr>
              <a:t>By analyzing historical  data and market indicators, machine</a:t>
            </a:r>
            <a:r>
              <a:rPr lang="en-US" sz="1500" spc="200" dirty="0">
                <a:solidFill>
                  <a:srgbClr val="FFFAFA"/>
                </a:solidFill>
                <a:latin typeface="Trebuchet MS" panose="020B0603020202020204" pitchFamily="34" charset="0"/>
                <a:cs typeface="Tahoma"/>
              </a:rPr>
              <a:t> </a:t>
            </a:r>
            <a:r>
              <a:rPr sz="1500" spc="200" dirty="0">
                <a:solidFill>
                  <a:srgbClr val="FFFAFA"/>
                </a:solidFill>
                <a:latin typeface="Trebuchet MS" panose="020B0603020202020204" pitchFamily="34" charset="0"/>
                <a:cs typeface="Tahoma"/>
              </a:rPr>
              <a:t>learning models can forecast future with varying degrees</a:t>
            </a:r>
            <a:r>
              <a:rPr lang="en-US" sz="1500" spc="200" dirty="0">
                <a:solidFill>
                  <a:srgbClr val="FFFAFA"/>
                </a:solidFill>
                <a:latin typeface="Trebuchet MS" panose="020B0603020202020204" pitchFamily="34" charset="0"/>
                <a:cs typeface="Tahoma"/>
              </a:rPr>
              <a:t> </a:t>
            </a:r>
            <a:r>
              <a:rPr sz="1500" spc="200" dirty="0">
                <a:solidFill>
                  <a:srgbClr val="FFFAFA"/>
                </a:solidFill>
                <a:latin typeface="Trebuchet MS" panose="020B0603020202020204" pitchFamily="34" charset="0"/>
                <a:cs typeface="Tahoma"/>
              </a:rPr>
              <a:t>of accuracy.</a:t>
            </a:r>
          </a:p>
        </p:txBody>
      </p:sp>
      <p:sp>
        <p:nvSpPr>
          <p:cNvPr id="18" name="object 18"/>
          <p:cNvSpPr txBox="1"/>
          <p:nvPr/>
        </p:nvSpPr>
        <p:spPr>
          <a:xfrm>
            <a:off x="11991047" y="5446246"/>
            <a:ext cx="3935095" cy="3025828"/>
          </a:xfrm>
          <a:prstGeom prst="rect">
            <a:avLst/>
          </a:prstGeom>
        </p:spPr>
        <p:txBody>
          <a:bodyPr vert="horz" wrap="square" lIns="0" tIns="17145" rIns="0" bIns="0" rtlCol="0">
            <a:spAutoFit/>
          </a:bodyPr>
          <a:lstStyle/>
          <a:p>
            <a:pPr algn="ctr">
              <a:lnSpc>
                <a:spcPct val="100000"/>
              </a:lnSpc>
              <a:spcBef>
                <a:spcPts val="135"/>
              </a:spcBef>
            </a:pPr>
            <a:r>
              <a:rPr sz="2050" spc="-25" dirty="0">
                <a:solidFill>
                  <a:srgbClr val="FDFAFA"/>
                </a:solidFill>
                <a:latin typeface="Trebuchet MS"/>
                <a:cs typeface="Trebuchet MS"/>
              </a:rPr>
              <a:t>ENHANCED</a:t>
            </a:r>
            <a:r>
              <a:rPr sz="2050" spc="250" dirty="0">
                <a:solidFill>
                  <a:srgbClr val="FDFAFA"/>
                </a:solidFill>
                <a:latin typeface="Trebuchet MS"/>
                <a:cs typeface="Trebuchet MS"/>
              </a:rPr>
              <a:t> </a:t>
            </a:r>
            <a:r>
              <a:rPr sz="2050" spc="35" dirty="0">
                <a:solidFill>
                  <a:srgbClr val="FDFAFA"/>
                </a:solidFill>
                <a:latin typeface="Trebuchet MS"/>
                <a:cs typeface="Trebuchet MS"/>
              </a:rPr>
              <a:t>DECISION</a:t>
            </a:r>
            <a:r>
              <a:rPr sz="2050" spc="254" dirty="0">
                <a:solidFill>
                  <a:srgbClr val="FDFAFA"/>
                </a:solidFill>
                <a:latin typeface="Trebuchet MS"/>
                <a:cs typeface="Trebuchet MS"/>
              </a:rPr>
              <a:t> </a:t>
            </a:r>
            <a:r>
              <a:rPr sz="2050" spc="-15" dirty="0">
                <a:solidFill>
                  <a:srgbClr val="FDFAFA"/>
                </a:solidFill>
                <a:latin typeface="Trebuchet MS"/>
                <a:cs typeface="Trebuchet MS"/>
              </a:rPr>
              <a:t>MAKING:</a:t>
            </a:r>
            <a:endParaRPr sz="2050" dirty="0">
              <a:latin typeface="Trebuchet MS"/>
              <a:cs typeface="Trebuchet MS"/>
            </a:endParaRPr>
          </a:p>
          <a:p>
            <a:pPr marL="298450" marR="5080" indent="-285750">
              <a:spcBef>
                <a:spcPts val="2375"/>
              </a:spcBef>
              <a:buFont typeface="Wingdings" panose="05000000000000000000" pitchFamily="2" charset="2"/>
              <a:buChar char="Ø"/>
            </a:pPr>
            <a:r>
              <a:rPr sz="1500" spc="180" dirty="0">
                <a:solidFill>
                  <a:srgbClr val="FFFAFA"/>
                </a:solidFill>
                <a:latin typeface="Tahoma"/>
                <a:cs typeface="Tahoma"/>
              </a:rPr>
              <a:t>Machine learning empowers </a:t>
            </a:r>
            <a:r>
              <a:rPr lang="en-US" sz="1500" spc="180" dirty="0">
                <a:solidFill>
                  <a:srgbClr val="FFFAFA"/>
                </a:solidFill>
                <a:latin typeface="Tahoma"/>
                <a:cs typeface="Tahoma"/>
              </a:rPr>
              <a:t>firm</a:t>
            </a:r>
            <a:r>
              <a:rPr sz="1500" spc="180" dirty="0">
                <a:solidFill>
                  <a:srgbClr val="FFFAFA"/>
                </a:solidFill>
                <a:latin typeface="Tahoma"/>
                <a:cs typeface="Tahoma"/>
              </a:rPr>
              <a:t>  with tools to make more informed</a:t>
            </a:r>
            <a:r>
              <a:rPr lang="en-US" sz="1500" spc="180" dirty="0">
                <a:solidFill>
                  <a:srgbClr val="FFFAFA"/>
                </a:solidFill>
                <a:latin typeface="Tahoma"/>
                <a:cs typeface="Tahoma"/>
              </a:rPr>
              <a:t> </a:t>
            </a:r>
            <a:r>
              <a:rPr sz="1500" spc="180" dirty="0">
                <a:solidFill>
                  <a:srgbClr val="FFFAFA"/>
                </a:solidFill>
                <a:latin typeface="Tahoma"/>
                <a:cs typeface="Tahoma"/>
              </a:rPr>
              <a:t>decisions about </a:t>
            </a:r>
            <a:r>
              <a:rPr lang="en-US" sz="1500" spc="180" dirty="0">
                <a:solidFill>
                  <a:srgbClr val="FFFAFA"/>
                </a:solidFill>
                <a:latin typeface="Tahoma"/>
                <a:cs typeface="Tahoma"/>
              </a:rPr>
              <a:t>predicting the future of the product</a:t>
            </a:r>
            <a:r>
              <a:rPr sz="1500" spc="180" dirty="0">
                <a:solidFill>
                  <a:srgbClr val="FFFAFA"/>
                </a:solidFill>
                <a:latin typeface="Tahoma"/>
                <a:cs typeface="Tahoma"/>
              </a:rPr>
              <a:t>. </a:t>
            </a:r>
            <a:endParaRPr lang="en-US" sz="1500" spc="180" dirty="0">
              <a:solidFill>
                <a:srgbClr val="FFFAFA"/>
              </a:solidFill>
              <a:latin typeface="Tahoma"/>
              <a:cs typeface="Tahoma"/>
            </a:endParaRPr>
          </a:p>
          <a:p>
            <a:pPr marL="298450" marR="5080" indent="-285750">
              <a:spcBef>
                <a:spcPts val="2375"/>
              </a:spcBef>
              <a:buFont typeface="Wingdings" panose="05000000000000000000" pitchFamily="2" charset="2"/>
              <a:buChar char="Ø"/>
            </a:pPr>
            <a:r>
              <a:rPr sz="1500" spc="180" dirty="0">
                <a:solidFill>
                  <a:srgbClr val="FFFAFA"/>
                </a:solidFill>
                <a:latin typeface="Tahoma"/>
                <a:cs typeface="Tahoma"/>
              </a:rPr>
              <a:t>By</a:t>
            </a:r>
            <a:r>
              <a:rPr lang="en-US" sz="1500" spc="180" dirty="0">
                <a:solidFill>
                  <a:srgbClr val="FFFAFA"/>
                </a:solidFill>
                <a:latin typeface="Tahoma"/>
                <a:cs typeface="Tahoma"/>
              </a:rPr>
              <a:t> </a:t>
            </a:r>
            <a:r>
              <a:rPr sz="1500" spc="180" dirty="0">
                <a:solidFill>
                  <a:srgbClr val="FFFAFA"/>
                </a:solidFill>
                <a:latin typeface="Tahoma"/>
                <a:cs typeface="Tahoma"/>
              </a:rPr>
              <a:t>leveraging</a:t>
            </a:r>
            <a:r>
              <a:rPr lang="en-US" sz="1500" spc="180" dirty="0">
                <a:solidFill>
                  <a:srgbClr val="FFFAFA"/>
                </a:solidFill>
                <a:latin typeface="Tahoma"/>
                <a:cs typeface="Tahoma"/>
              </a:rPr>
              <a:t> </a:t>
            </a:r>
            <a:r>
              <a:rPr sz="1500" spc="180" dirty="0">
                <a:solidFill>
                  <a:srgbClr val="FFFAFA"/>
                </a:solidFill>
                <a:latin typeface="Tahoma"/>
                <a:cs typeface="Tahoma"/>
              </a:rPr>
              <a:t>sophisticated algorithms and data  analysis techniques, </a:t>
            </a:r>
            <a:r>
              <a:rPr lang="en-US" sz="1500" spc="180" dirty="0">
                <a:solidFill>
                  <a:srgbClr val="FFFAFA"/>
                </a:solidFill>
                <a:latin typeface="Tahoma"/>
                <a:cs typeface="Tahoma"/>
              </a:rPr>
              <a:t>Amazon</a:t>
            </a:r>
            <a:r>
              <a:rPr sz="1500" spc="180" dirty="0">
                <a:solidFill>
                  <a:srgbClr val="FFFAFA"/>
                </a:solidFill>
                <a:latin typeface="Tahoma"/>
                <a:cs typeface="Tahoma"/>
              </a:rPr>
              <a:t> can  develop more effective </a:t>
            </a:r>
            <a:r>
              <a:rPr lang="en-US" sz="1500" spc="180" dirty="0">
                <a:solidFill>
                  <a:srgbClr val="FFFAFA"/>
                </a:solidFill>
                <a:latin typeface="Tahoma"/>
                <a:cs typeface="Tahoma"/>
              </a:rPr>
              <a:t>selling</a:t>
            </a:r>
            <a:r>
              <a:rPr sz="1500" spc="180" dirty="0">
                <a:solidFill>
                  <a:srgbClr val="FFFAFA"/>
                </a:solidFill>
                <a:latin typeface="Tahoma"/>
                <a:cs typeface="Tahoma"/>
              </a:rPr>
              <a:t>  strategies  and  mitigate  r isks.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52400" y="-566991"/>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F1F4F5"/>
          </a:solidFill>
        </p:spPr>
        <p:txBody>
          <a:bodyPr wrap="square" lIns="0" tIns="0" rIns="0" bIns="0" rtlCol="0"/>
          <a:lstStyle/>
          <a:p>
            <a:endParaRPr/>
          </a:p>
        </p:txBody>
      </p:sp>
      <p:grpSp>
        <p:nvGrpSpPr>
          <p:cNvPr id="3" name="object 3"/>
          <p:cNvGrpSpPr/>
          <p:nvPr/>
        </p:nvGrpSpPr>
        <p:grpSpPr>
          <a:xfrm>
            <a:off x="0" y="0"/>
            <a:ext cx="18290540" cy="3441700"/>
            <a:chOff x="0" y="0"/>
            <a:chExt cx="18290540" cy="3441700"/>
          </a:xfrm>
        </p:grpSpPr>
        <p:sp>
          <p:nvSpPr>
            <p:cNvPr id="4" name="object 4"/>
            <p:cNvSpPr/>
            <p:nvPr/>
          </p:nvSpPr>
          <p:spPr>
            <a:xfrm>
              <a:off x="0" y="0"/>
              <a:ext cx="18290540" cy="2298065"/>
            </a:xfrm>
            <a:custGeom>
              <a:avLst/>
              <a:gdLst/>
              <a:ahLst/>
              <a:cxnLst/>
              <a:rect l="l" t="t" r="r" b="b"/>
              <a:pathLst>
                <a:path w="18290540" h="2298065">
                  <a:moveTo>
                    <a:pt x="18290169" y="2297489"/>
                  </a:moveTo>
                  <a:lnTo>
                    <a:pt x="0" y="2297489"/>
                  </a:lnTo>
                  <a:lnTo>
                    <a:pt x="0" y="0"/>
                  </a:lnTo>
                  <a:lnTo>
                    <a:pt x="18290169" y="0"/>
                  </a:lnTo>
                  <a:lnTo>
                    <a:pt x="18290169" y="2297489"/>
                  </a:lnTo>
                  <a:close/>
                </a:path>
              </a:pathLst>
            </a:custGeom>
            <a:solidFill>
              <a:srgbClr val="1A1A1A"/>
            </a:solidFill>
          </p:spPr>
          <p:txBody>
            <a:bodyPr wrap="square" lIns="0" tIns="0" rIns="0" bIns="0" rtlCol="0"/>
            <a:lstStyle/>
            <a:p>
              <a:endParaRPr/>
            </a:p>
          </p:txBody>
        </p:sp>
        <p:pic>
          <p:nvPicPr>
            <p:cNvPr id="5" name="object 5"/>
            <p:cNvPicPr/>
            <p:nvPr/>
          </p:nvPicPr>
          <p:blipFill>
            <a:blip r:embed="rId2" cstate="print"/>
            <a:stretch>
              <a:fillRect/>
            </a:stretch>
          </p:blipFill>
          <p:spPr>
            <a:xfrm>
              <a:off x="13466148" y="0"/>
              <a:ext cx="4821850" cy="3073400"/>
            </a:xfrm>
            <a:prstGeom prst="rect">
              <a:avLst/>
            </a:prstGeom>
          </p:spPr>
        </p:pic>
        <p:pic>
          <p:nvPicPr>
            <p:cNvPr id="6" name="object 6"/>
            <p:cNvPicPr/>
            <p:nvPr/>
          </p:nvPicPr>
          <p:blipFill>
            <a:blip r:embed="rId3" cstate="print"/>
            <a:stretch>
              <a:fillRect/>
            </a:stretch>
          </p:blipFill>
          <p:spPr>
            <a:xfrm>
              <a:off x="0" y="0"/>
              <a:ext cx="3576296" cy="3441700"/>
            </a:xfrm>
            <a:prstGeom prst="rect">
              <a:avLst/>
            </a:prstGeom>
          </p:spPr>
        </p:pic>
      </p:grpSp>
      <p:sp>
        <p:nvSpPr>
          <p:cNvPr id="7" name="object 7"/>
          <p:cNvSpPr txBox="1"/>
          <p:nvPr/>
        </p:nvSpPr>
        <p:spPr>
          <a:xfrm>
            <a:off x="2036800" y="2621886"/>
            <a:ext cx="4474845" cy="636905"/>
          </a:xfrm>
          <a:prstGeom prst="rect">
            <a:avLst/>
          </a:prstGeom>
          <a:solidFill>
            <a:srgbClr val="1A1A1A"/>
          </a:solidFill>
        </p:spPr>
        <p:txBody>
          <a:bodyPr vert="horz" wrap="square" lIns="0" tIns="53975" rIns="0" bIns="0" rtlCol="0">
            <a:spAutoFit/>
          </a:bodyPr>
          <a:lstStyle/>
          <a:p>
            <a:pPr marL="972185">
              <a:lnSpc>
                <a:spcPct val="100000"/>
              </a:lnSpc>
              <a:spcBef>
                <a:spcPts val="425"/>
              </a:spcBef>
            </a:pPr>
            <a:r>
              <a:rPr sz="2950" i="1" spc="35" dirty="0">
                <a:solidFill>
                  <a:srgbClr val="FFFFFF"/>
                </a:solidFill>
                <a:latin typeface="Trebuchet MS"/>
                <a:cs typeface="Trebuchet MS"/>
              </a:rPr>
              <a:t>Libraries</a:t>
            </a:r>
            <a:r>
              <a:rPr sz="2950" i="1" spc="-5" dirty="0">
                <a:solidFill>
                  <a:srgbClr val="FFFFFF"/>
                </a:solidFill>
                <a:latin typeface="Trebuchet MS"/>
                <a:cs typeface="Trebuchet MS"/>
              </a:rPr>
              <a:t> </a:t>
            </a:r>
            <a:r>
              <a:rPr sz="2950" i="1" spc="195" dirty="0">
                <a:solidFill>
                  <a:srgbClr val="FFFFFF"/>
                </a:solidFill>
                <a:latin typeface="Trebuchet MS"/>
                <a:cs typeface="Trebuchet MS"/>
              </a:rPr>
              <a:t>used</a:t>
            </a:r>
            <a:endParaRPr sz="2950" dirty="0">
              <a:latin typeface="Trebuchet MS"/>
              <a:cs typeface="Trebuchet MS"/>
            </a:endParaRPr>
          </a:p>
        </p:txBody>
      </p:sp>
      <p:sp>
        <p:nvSpPr>
          <p:cNvPr id="8" name="object 8"/>
          <p:cNvSpPr/>
          <p:nvPr/>
        </p:nvSpPr>
        <p:spPr>
          <a:xfrm>
            <a:off x="3288481" y="6081459"/>
            <a:ext cx="12741910" cy="3638550"/>
          </a:xfrm>
          <a:custGeom>
            <a:avLst/>
            <a:gdLst/>
            <a:ahLst/>
            <a:cxnLst/>
            <a:rect l="l" t="t" r="r" b="b"/>
            <a:pathLst>
              <a:path w="12741910" h="3638550">
                <a:moveTo>
                  <a:pt x="0" y="0"/>
                </a:moveTo>
                <a:lnTo>
                  <a:pt x="12741281" y="0"/>
                </a:lnTo>
                <a:lnTo>
                  <a:pt x="12741281" y="3638549"/>
                </a:lnTo>
              </a:path>
            </a:pathLst>
          </a:custGeom>
          <a:ln w="76199">
            <a:solidFill>
              <a:srgbClr val="000000"/>
            </a:solidFill>
          </a:ln>
        </p:spPr>
        <p:txBody>
          <a:bodyPr wrap="square" lIns="0" tIns="0" rIns="0" bIns="0" rtlCol="0"/>
          <a:lstStyle/>
          <a:p>
            <a:endParaRPr/>
          </a:p>
        </p:txBody>
      </p:sp>
      <p:sp>
        <p:nvSpPr>
          <p:cNvPr id="10" name="object 10"/>
          <p:cNvSpPr txBox="1">
            <a:spLocks noGrp="1"/>
          </p:cNvSpPr>
          <p:nvPr>
            <p:ph type="title"/>
          </p:nvPr>
        </p:nvSpPr>
        <p:spPr>
          <a:prstGeom prst="rect">
            <a:avLst/>
          </a:prstGeom>
        </p:spPr>
        <p:txBody>
          <a:bodyPr vert="horz" wrap="square" lIns="0" tIns="16510" rIns="0" bIns="0" rtlCol="0">
            <a:spAutoFit/>
          </a:bodyPr>
          <a:lstStyle/>
          <a:p>
            <a:pPr marL="12700">
              <a:lnSpc>
                <a:spcPct val="100000"/>
              </a:lnSpc>
              <a:spcBef>
                <a:spcPts val="130"/>
              </a:spcBef>
            </a:pPr>
            <a:r>
              <a:rPr spc="-40" dirty="0"/>
              <a:t>EVALUATION</a:t>
            </a:r>
          </a:p>
        </p:txBody>
      </p:sp>
      <p:sp>
        <p:nvSpPr>
          <p:cNvPr id="11" name="object 11"/>
          <p:cNvSpPr txBox="1"/>
          <p:nvPr/>
        </p:nvSpPr>
        <p:spPr>
          <a:xfrm>
            <a:off x="3970928" y="6171762"/>
            <a:ext cx="11015980" cy="3383747"/>
          </a:xfrm>
          <a:prstGeom prst="rect">
            <a:avLst/>
          </a:prstGeom>
        </p:spPr>
        <p:txBody>
          <a:bodyPr vert="horz" wrap="square" lIns="0" tIns="46990" rIns="0" bIns="0" rtlCol="0">
            <a:spAutoFit/>
          </a:bodyPr>
          <a:lstStyle/>
          <a:p>
            <a:pPr lvl="0">
              <a:lnSpc>
                <a:spcPct val="107000"/>
              </a:lnSpc>
              <a:spcAft>
                <a:spcPts val="800"/>
              </a:spcAft>
              <a:buSzPts val="1000"/>
              <a:tabLst>
                <a:tab pos="457200" algn="l"/>
              </a:tabLst>
            </a:pP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1. pandas: Data manipulation and analysis</a:t>
            </a:r>
            <a:endParaRPr lang="en-IN" sz="2000" kern="100" dirty="0">
              <a:effectLst/>
              <a:latin typeface="Calibri" panose="020F0502020204030204" pitchFamily="34" charset="0"/>
              <a:ea typeface="Calibri" panose="020F0502020204030204" pitchFamily="34" charset="0"/>
              <a:cs typeface="Times New Roman" panose="02020603050405020304" pitchFamily="18" charset="0"/>
            </a:endParaRPr>
          </a:p>
          <a:p>
            <a:pPr lvl="0">
              <a:lnSpc>
                <a:spcPct val="107000"/>
              </a:lnSpc>
              <a:spcAft>
                <a:spcPts val="800"/>
              </a:spcAft>
              <a:buSzPts val="1000"/>
              <a:tabLst>
                <a:tab pos="457200" algn="l"/>
              </a:tabLst>
            </a:pP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2. matplotlib: Data visualization</a:t>
            </a:r>
            <a:endParaRPr lang="en-IN" sz="2000" kern="100" dirty="0">
              <a:effectLst/>
              <a:latin typeface="Calibri" panose="020F0502020204030204" pitchFamily="34" charset="0"/>
              <a:ea typeface="Calibri" panose="020F0502020204030204" pitchFamily="34" charset="0"/>
              <a:cs typeface="Times New Roman" panose="02020603050405020304" pitchFamily="18" charset="0"/>
            </a:endParaRPr>
          </a:p>
          <a:p>
            <a:pPr lvl="0">
              <a:lnSpc>
                <a:spcPct val="107000"/>
              </a:lnSpc>
              <a:spcAft>
                <a:spcPts val="800"/>
              </a:spcAft>
              <a:buSzPts val="1000"/>
              <a:tabLst>
                <a:tab pos="457200" algn="l"/>
              </a:tabLst>
            </a:pP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3. train_test_split: Split data into training and testing sets</a:t>
            </a:r>
            <a:endParaRPr lang="en-IN" sz="2000" kern="100" dirty="0">
              <a:effectLst/>
              <a:latin typeface="Calibri" panose="020F0502020204030204" pitchFamily="34" charset="0"/>
              <a:ea typeface="Calibri" panose="020F0502020204030204" pitchFamily="34" charset="0"/>
              <a:cs typeface="Times New Roman" panose="02020603050405020304" pitchFamily="18" charset="0"/>
            </a:endParaRPr>
          </a:p>
          <a:p>
            <a:pPr lvl="0">
              <a:lnSpc>
                <a:spcPct val="107000"/>
              </a:lnSpc>
              <a:spcAft>
                <a:spcPts val="800"/>
              </a:spcAft>
              <a:buSzPts val="1000"/>
              <a:tabLst>
                <a:tab pos="457200" algn="l"/>
              </a:tabLst>
            </a:pP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4. TfidfVectorizer: Convert text to numerical features</a:t>
            </a:r>
            <a:endParaRPr lang="en-IN" sz="2000" kern="100" dirty="0">
              <a:effectLst/>
              <a:latin typeface="Calibri" panose="020F0502020204030204" pitchFamily="34" charset="0"/>
              <a:ea typeface="Calibri" panose="020F0502020204030204" pitchFamily="34" charset="0"/>
              <a:cs typeface="Times New Roman" panose="02020603050405020304" pitchFamily="18" charset="0"/>
            </a:endParaRPr>
          </a:p>
          <a:p>
            <a:pPr lvl="0">
              <a:lnSpc>
                <a:spcPct val="107000"/>
              </a:lnSpc>
              <a:spcAft>
                <a:spcPts val="800"/>
              </a:spcAft>
              <a:buSzPts val="1000"/>
              <a:tabLst>
                <a:tab pos="457200" algn="l"/>
              </a:tabLst>
            </a:pP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5. MultinomialNB: Naive Bayes classifier for text classification</a:t>
            </a:r>
            <a:endParaRPr lang="en-IN" sz="2000" kern="100" dirty="0">
              <a:effectLst/>
              <a:latin typeface="Calibri" panose="020F0502020204030204" pitchFamily="34" charset="0"/>
              <a:ea typeface="Calibri" panose="020F0502020204030204" pitchFamily="34" charset="0"/>
              <a:cs typeface="Times New Roman" panose="02020603050405020304" pitchFamily="18" charset="0"/>
            </a:endParaRPr>
          </a:p>
          <a:p>
            <a:pPr lvl="0">
              <a:lnSpc>
                <a:spcPct val="107000"/>
              </a:lnSpc>
              <a:spcAft>
                <a:spcPts val="800"/>
              </a:spcAft>
              <a:buSzPts val="1000"/>
              <a:tabLst>
                <a:tab pos="457200" algn="l"/>
              </a:tabLst>
            </a:pP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6. classification_report: Evaluate classification model performance</a:t>
            </a:r>
            <a:endParaRPr lang="en-IN" sz="2000" kern="100" dirty="0">
              <a:effectLst/>
              <a:latin typeface="Calibri" panose="020F0502020204030204" pitchFamily="34" charset="0"/>
              <a:ea typeface="Calibri" panose="020F0502020204030204" pitchFamily="34" charset="0"/>
              <a:cs typeface="Times New Roman" panose="02020603050405020304" pitchFamily="18" charset="0"/>
            </a:endParaRPr>
          </a:p>
          <a:p>
            <a:pPr lvl="0">
              <a:lnSpc>
                <a:spcPct val="107000"/>
              </a:lnSpc>
              <a:spcAft>
                <a:spcPts val="800"/>
              </a:spcAft>
              <a:buSzPts val="1000"/>
              <a:tabLst>
                <a:tab pos="457200" algn="l"/>
              </a:tabLst>
            </a:pP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7. confusion_matrix: Analyze classification model errors</a:t>
            </a:r>
            <a:endParaRPr lang="en-IN" sz="2000" kern="100" dirty="0">
              <a:effectLst/>
              <a:latin typeface="Calibri" panose="020F0502020204030204" pitchFamily="34" charset="0"/>
              <a:ea typeface="Calibri" panose="020F0502020204030204" pitchFamily="34" charset="0"/>
              <a:cs typeface="Times New Roman" panose="02020603050405020304" pitchFamily="18" charset="0"/>
            </a:endParaRPr>
          </a:p>
          <a:p>
            <a:pPr marL="254635" indent="-172085">
              <a:lnSpc>
                <a:spcPct val="100000"/>
              </a:lnSpc>
              <a:spcBef>
                <a:spcPts val="370"/>
              </a:spcBef>
              <a:buAutoNum type="arabicPeriod"/>
              <a:tabLst>
                <a:tab pos="255270" algn="l"/>
              </a:tabLst>
            </a:pPr>
            <a:endParaRPr sz="1700" dirty="0">
              <a:latin typeface="Trebuchet MS"/>
              <a:cs typeface="Trebuchet MS"/>
            </a:endParaRPr>
          </a:p>
        </p:txBody>
      </p:sp>
      <p:pic>
        <p:nvPicPr>
          <p:cNvPr id="13" name="Picture 12">
            <a:extLst>
              <a:ext uri="{FF2B5EF4-FFF2-40B4-BE49-F238E27FC236}">
                <a16:creationId xmlns:a16="http://schemas.microsoft.com/office/drawing/2014/main" id="{E3FB9C4C-416C-EC74-5CCC-9CBEE5C24410}"/>
              </a:ext>
            </a:extLst>
          </p:cNvPr>
          <p:cNvPicPr>
            <a:picLocks noChangeAspect="1"/>
          </p:cNvPicPr>
          <p:nvPr/>
        </p:nvPicPr>
        <p:blipFill>
          <a:blip r:embed="rId4"/>
          <a:stretch>
            <a:fillRect/>
          </a:stretch>
        </p:blipFill>
        <p:spPr>
          <a:xfrm>
            <a:off x="2036800" y="3335813"/>
            <a:ext cx="10334625" cy="2668624"/>
          </a:xfrm>
          <a:prstGeom prst="rect">
            <a:avLst/>
          </a:prstGeom>
        </p:spPr>
      </p:pic>
    </p:spTree>
    <p:extLst>
      <p:ext uri="{BB962C8B-B14F-4D97-AF65-F5344CB8AC3E}">
        <p14:creationId xmlns:p14="http://schemas.microsoft.com/office/powerpoint/2010/main" val="18763355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2540" y="0"/>
            <a:ext cx="18290540" cy="10287000"/>
            <a:chOff x="0" y="0"/>
            <a:chExt cx="18290540" cy="10287000"/>
          </a:xfrm>
        </p:grpSpPr>
        <p:pic>
          <p:nvPicPr>
            <p:cNvPr id="3" name="object 3"/>
            <p:cNvPicPr/>
            <p:nvPr/>
          </p:nvPicPr>
          <p:blipFill>
            <a:blip r:embed="rId2" cstate="print"/>
            <a:stretch>
              <a:fillRect/>
            </a:stretch>
          </p:blipFill>
          <p:spPr>
            <a:xfrm>
              <a:off x="0" y="0"/>
              <a:ext cx="18287999" cy="10286999"/>
            </a:xfrm>
            <a:prstGeom prst="rect">
              <a:avLst/>
            </a:prstGeom>
          </p:spPr>
        </p:pic>
        <p:sp>
          <p:nvSpPr>
            <p:cNvPr id="4" name="object 4"/>
            <p:cNvSpPr/>
            <p:nvPr/>
          </p:nvSpPr>
          <p:spPr>
            <a:xfrm>
              <a:off x="0" y="0"/>
              <a:ext cx="18290540" cy="2298065"/>
            </a:xfrm>
            <a:custGeom>
              <a:avLst/>
              <a:gdLst/>
              <a:ahLst/>
              <a:cxnLst/>
              <a:rect l="l" t="t" r="r" b="b"/>
              <a:pathLst>
                <a:path w="18290540" h="2298065">
                  <a:moveTo>
                    <a:pt x="18290169" y="2297489"/>
                  </a:moveTo>
                  <a:lnTo>
                    <a:pt x="0" y="2297489"/>
                  </a:lnTo>
                  <a:lnTo>
                    <a:pt x="0" y="0"/>
                  </a:lnTo>
                  <a:lnTo>
                    <a:pt x="18290169" y="0"/>
                  </a:lnTo>
                  <a:lnTo>
                    <a:pt x="18290169" y="2297489"/>
                  </a:lnTo>
                  <a:close/>
                </a:path>
              </a:pathLst>
            </a:custGeom>
            <a:solidFill>
              <a:srgbClr val="1A1A1A"/>
            </a:solidFill>
          </p:spPr>
          <p:txBody>
            <a:bodyPr wrap="square" lIns="0" tIns="0" rIns="0" bIns="0" rtlCol="0"/>
            <a:lstStyle/>
            <a:p>
              <a:endParaRPr dirty="0"/>
            </a:p>
          </p:txBody>
        </p:sp>
        <p:pic>
          <p:nvPicPr>
            <p:cNvPr id="5" name="object 5"/>
            <p:cNvPicPr/>
            <p:nvPr/>
          </p:nvPicPr>
          <p:blipFill>
            <a:blip r:embed="rId3" cstate="print"/>
            <a:stretch>
              <a:fillRect/>
            </a:stretch>
          </p:blipFill>
          <p:spPr>
            <a:xfrm>
              <a:off x="13466148" y="0"/>
              <a:ext cx="4821850" cy="3073400"/>
            </a:xfrm>
            <a:prstGeom prst="rect">
              <a:avLst/>
            </a:prstGeom>
          </p:spPr>
        </p:pic>
        <p:pic>
          <p:nvPicPr>
            <p:cNvPr id="6" name="object 6"/>
            <p:cNvPicPr/>
            <p:nvPr/>
          </p:nvPicPr>
          <p:blipFill>
            <a:blip r:embed="rId4" cstate="print"/>
            <a:stretch>
              <a:fillRect/>
            </a:stretch>
          </p:blipFill>
          <p:spPr>
            <a:xfrm>
              <a:off x="0" y="0"/>
              <a:ext cx="3576296" cy="3441700"/>
            </a:xfrm>
            <a:prstGeom prst="rect">
              <a:avLst/>
            </a:prstGeom>
          </p:spPr>
        </p:pic>
      </p:grpSp>
      <p:sp>
        <p:nvSpPr>
          <p:cNvPr id="7" name="object 7"/>
          <p:cNvSpPr txBox="1"/>
          <p:nvPr/>
        </p:nvSpPr>
        <p:spPr>
          <a:xfrm>
            <a:off x="2057400" y="2621886"/>
            <a:ext cx="4454245" cy="508473"/>
          </a:xfrm>
          <a:prstGeom prst="rect">
            <a:avLst/>
          </a:prstGeom>
          <a:solidFill>
            <a:srgbClr val="1A1A1A"/>
          </a:solidFill>
        </p:spPr>
        <p:txBody>
          <a:bodyPr vert="horz" wrap="square" lIns="0" tIns="53975" rIns="0" bIns="0" rtlCol="0">
            <a:spAutoFit/>
          </a:bodyPr>
          <a:lstStyle/>
          <a:p>
            <a:pPr marL="1016000">
              <a:lnSpc>
                <a:spcPct val="100000"/>
              </a:lnSpc>
              <a:spcBef>
                <a:spcPts val="425"/>
              </a:spcBef>
            </a:pPr>
            <a:r>
              <a:rPr lang="en-US" sz="2950" i="1" spc="80" dirty="0">
                <a:solidFill>
                  <a:srgbClr val="FFFFFF"/>
                </a:solidFill>
                <a:latin typeface="Trebuchet MS"/>
                <a:cs typeface="Trebuchet MS"/>
              </a:rPr>
              <a:t>Summary of </a:t>
            </a:r>
            <a:r>
              <a:rPr sz="2950" i="1" spc="60" dirty="0">
                <a:solidFill>
                  <a:srgbClr val="FFFFFF"/>
                </a:solidFill>
                <a:latin typeface="Trebuchet MS"/>
                <a:cs typeface="Trebuchet MS"/>
              </a:rPr>
              <a:t>data</a:t>
            </a:r>
            <a:endParaRPr sz="2950" dirty="0">
              <a:latin typeface="Trebuchet MS"/>
              <a:cs typeface="Trebuchet MS"/>
            </a:endParaRPr>
          </a:p>
        </p:txBody>
      </p:sp>
      <p:sp>
        <p:nvSpPr>
          <p:cNvPr id="11" name="object 11"/>
          <p:cNvSpPr txBox="1">
            <a:spLocks noGrp="1"/>
          </p:cNvSpPr>
          <p:nvPr>
            <p:ph type="title"/>
          </p:nvPr>
        </p:nvSpPr>
        <p:spPr>
          <a:xfrm>
            <a:off x="5181601" y="876300"/>
            <a:ext cx="6973946" cy="1247777"/>
          </a:xfrm>
          <a:prstGeom prst="rect">
            <a:avLst/>
          </a:prstGeom>
        </p:spPr>
        <p:txBody>
          <a:bodyPr vert="horz" wrap="square" lIns="0" tIns="16510" rIns="0" bIns="0" rtlCol="0">
            <a:spAutoFit/>
          </a:bodyPr>
          <a:lstStyle/>
          <a:p>
            <a:pPr marL="12700">
              <a:lnSpc>
                <a:spcPct val="100000"/>
              </a:lnSpc>
              <a:spcBef>
                <a:spcPts val="130"/>
              </a:spcBef>
            </a:pPr>
            <a:r>
              <a:rPr spc="-40" dirty="0"/>
              <a:t>EVALUATION</a:t>
            </a:r>
          </a:p>
        </p:txBody>
      </p:sp>
      <p:sp>
        <p:nvSpPr>
          <p:cNvPr id="12" name="object 12"/>
          <p:cNvSpPr txBox="1"/>
          <p:nvPr/>
        </p:nvSpPr>
        <p:spPr>
          <a:xfrm>
            <a:off x="4114800" y="8191499"/>
            <a:ext cx="7936912" cy="1272592"/>
          </a:xfrm>
          <a:prstGeom prst="rect">
            <a:avLst/>
          </a:prstGeom>
        </p:spPr>
        <p:txBody>
          <a:bodyPr vert="horz" wrap="square" lIns="0" tIns="12065" rIns="0" bIns="0" rtlCol="0">
            <a:spAutoFit/>
          </a:bodyPr>
          <a:lstStyle/>
          <a:p>
            <a:pPr marL="298450" marR="5080" indent="-285750">
              <a:lnSpc>
                <a:spcPct val="114599"/>
              </a:lnSpc>
              <a:spcBef>
                <a:spcPts val="95"/>
              </a:spcBef>
              <a:buFont typeface="Wingdings" panose="05000000000000000000" pitchFamily="2" charset="2"/>
              <a:buChar char="Ø"/>
            </a:pPr>
            <a:r>
              <a:rPr lang="en-US" dirty="0">
                <a:latin typeface="Trebuchet MS"/>
                <a:cs typeface="Trebuchet MS"/>
              </a:rPr>
              <a:t>It provides the sentiment analysis of user reviews in both textual data and numerical data. </a:t>
            </a:r>
          </a:p>
          <a:p>
            <a:pPr marL="298450" marR="5080" indent="-285750">
              <a:lnSpc>
                <a:spcPct val="114599"/>
              </a:lnSpc>
              <a:spcBef>
                <a:spcPts val="95"/>
              </a:spcBef>
              <a:buFont typeface="Wingdings" panose="05000000000000000000" pitchFamily="2" charset="2"/>
              <a:buChar char="Ø"/>
            </a:pPr>
            <a:r>
              <a:rPr lang="en-US" dirty="0">
                <a:latin typeface="Trebuchet MS"/>
                <a:cs typeface="Trebuchet MS"/>
              </a:rPr>
              <a:t>It also provides source of data, topic, number of records taken and attributes in dataset.</a:t>
            </a:r>
            <a:endParaRPr sz="1800" dirty="0">
              <a:latin typeface="Trebuchet MS"/>
              <a:cs typeface="Trebuchet MS"/>
            </a:endParaRPr>
          </a:p>
        </p:txBody>
      </p:sp>
      <p:sp>
        <p:nvSpPr>
          <p:cNvPr id="14" name="object 7">
            <a:extLst>
              <a:ext uri="{FF2B5EF4-FFF2-40B4-BE49-F238E27FC236}">
                <a16:creationId xmlns:a16="http://schemas.microsoft.com/office/drawing/2014/main" id="{BE3C221A-4FCC-692C-D0C3-7844CD362342}"/>
              </a:ext>
            </a:extLst>
          </p:cNvPr>
          <p:cNvSpPr/>
          <p:nvPr/>
        </p:nvSpPr>
        <p:spPr>
          <a:xfrm>
            <a:off x="3886200" y="7962900"/>
            <a:ext cx="8382000" cy="1600200"/>
          </a:xfrm>
          <a:custGeom>
            <a:avLst/>
            <a:gdLst/>
            <a:ahLst/>
            <a:cxnLst/>
            <a:rect l="l" t="t" r="r" b="b"/>
            <a:pathLst>
              <a:path w="8715375" h="2180590">
                <a:moveTo>
                  <a:pt x="0" y="0"/>
                </a:moveTo>
                <a:lnTo>
                  <a:pt x="8714874" y="0"/>
                </a:lnTo>
                <a:lnTo>
                  <a:pt x="8714874" y="2180183"/>
                </a:lnTo>
                <a:lnTo>
                  <a:pt x="0" y="2180183"/>
                </a:lnTo>
                <a:lnTo>
                  <a:pt x="0" y="0"/>
                </a:lnTo>
                <a:close/>
              </a:path>
            </a:pathLst>
          </a:custGeom>
          <a:ln w="76199">
            <a:solidFill>
              <a:srgbClr val="000000"/>
            </a:solidFill>
          </a:ln>
        </p:spPr>
        <p:txBody>
          <a:bodyPr wrap="square" lIns="0" tIns="0" rIns="0" bIns="0" rtlCol="0"/>
          <a:lstStyle/>
          <a:p>
            <a:endParaRPr/>
          </a:p>
        </p:txBody>
      </p:sp>
      <p:pic>
        <p:nvPicPr>
          <p:cNvPr id="9" name="Picture 8">
            <a:extLst>
              <a:ext uri="{FF2B5EF4-FFF2-40B4-BE49-F238E27FC236}">
                <a16:creationId xmlns:a16="http://schemas.microsoft.com/office/drawing/2014/main" id="{82653BEF-F9B1-706F-9B83-77A2ABD95FC3}"/>
              </a:ext>
            </a:extLst>
          </p:cNvPr>
          <p:cNvPicPr>
            <a:picLocks noChangeAspect="1"/>
          </p:cNvPicPr>
          <p:nvPr/>
        </p:nvPicPr>
        <p:blipFill>
          <a:blip r:embed="rId5"/>
          <a:stretch>
            <a:fillRect/>
          </a:stretch>
        </p:blipFill>
        <p:spPr>
          <a:xfrm>
            <a:off x="2057400" y="3261438"/>
            <a:ext cx="15621000" cy="451746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object 4">
            <a:extLst>
              <a:ext uri="{FF2B5EF4-FFF2-40B4-BE49-F238E27FC236}">
                <a16:creationId xmlns:a16="http://schemas.microsoft.com/office/drawing/2014/main" id="{88080604-B182-A7D5-B025-9553BD652799}"/>
              </a:ext>
            </a:extLst>
          </p:cNvPr>
          <p:cNvSpPr/>
          <p:nvPr/>
        </p:nvSpPr>
        <p:spPr>
          <a:xfrm>
            <a:off x="-1" y="15907"/>
            <a:ext cx="18254241" cy="2308193"/>
          </a:xfrm>
          <a:custGeom>
            <a:avLst/>
            <a:gdLst/>
            <a:ahLst/>
            <a:cxnLst/>
            <a:rect l="l" t="t" r="r" b="b"/>
            <a:pathLst>
              <a:path w="18290540" h="2298065">
                <a:moveTo>
                  <a:pt x="18290169" y="2297489"/>
                </a:moveTo>
                <a:lnTo>
                  <a:pt x="0" y="2297489"/>
                </a:lnTo>
                <a:lnTo>
                  <a:pt x="0" y="0"/>
                </a:lnTo>
                <a:lnTo>
                  <a:pt x="18290169" y="0"/>
                </a:lnTo>
                <a:lnTo>
                  <a:pt x="18290169" y="2297489"/>
                </a:lnTo>
                <a:close/>
              </a:path>
            </a:pathLst>
          </a:custGeom>
          <a:solidFill>
            <a:srgbClr val="1A1A1A"/>
          </a:solidFill>
        </p:spPr>
        <p:txBody>
          <a:bodyPr wrap="square" lIns="0" tIns="0" rIns="0" bIns="0" rtlCol="0"/>
          <a:lstStyle/>
          <a:p>
            <a:r>
              <a:rPr kumimoji="0" lang="en-IN" sz="8000" b="1" i="0" u="none" strike="noStrike" kern="0" cap="none" spc="-40" normalizeH="0" baseline="0" noProof="0" dirty="0">
                <a:ln>
                  <a:noFill/>
                </a:ln>
                <a:solidFill>
                  <a:prstClr val="white"/>
                </a:solidFill>
                <a:effectLst/>
                <a:uLnTx/>
                <a:uFillTx/>
                <a:latin typeface="Trebuchet MS"/>
                <a:ea typeface="+mj-ea"/>
              </a:rPr>
              <a:t>                 </a:t>
            </a:r>
          </a:p>
          <a:p>
            <a:r>
              <a:rPr lang="en-IN" sz="8000" b="1" kern="0" spc="-40" dirty="0">
                <a:solidFill>
                  <a:prstClr val="white"/>
                </a:solidFill>
                <a:latin typeface="Trebuchet MS"/>
                <a:ea typeface="+mj-ea"/>
              </a:rPr>
              <a:t>                  </a:t>
            </a:r>
            <a:endParaRPr dirty="0"/>
          </a:p>
        </p:txBody>
      </p:sp>
      <p:pic>
        <p:nvPicPr>
          <p:cNvPr id="3" name="object 6">
            <a:extLst>
              <a:ext uri="{FF2B5EF4-FFF2-40B4-BE49-F238E27FC236}">
                <a16:creationId xmlns:a16="http://schemas.microsoft.com/office/drawing/2014/main" id="{E9EAE10D-72C4-B046-69F0-03237DC25AC7}"/>
              </a:ext>
            </a:extLst>
          </p:cNvPr>
          <p:cNvPicPr/>
          <p:nvPr/>
        </p:nvPicPr>
        <p:blipFill>
          <a:blip r:embed="rId3" cstate="print"/>
          <a:stretch>
            <a:fillRect/>
          </a:stretch>
        </p:blipFill>
        <p:spPr>
          <a:xfrm>
            <a:off x="33760" y="0"/>
            <a:ext cx="3576296" cy="3441700"/>
          </a:xfrm>
          <a:prstGeom prst="rect">
            <a:avLst/>
          </a:prstGeom>
        </p:spPr>
      </p:pic>
      <p:pic>
        <p:nvPicPr>
          <p:cNvPr id="4" name="object 5">
            <a:extLst>
              <a:ext uri="{FF2B5EF4-FFF2-40B4-BE49-F238E27FC236}">
                <a16:creationId xmlns:a16="http://schemas.microsoft.com/office/drawing/2014/main" id="{B99769E5-2977-55C6-DB6F-C02D0597A9CE}"/>
              </a:ext>
            </a:extLst>
          </p:cNvPr>
          <p:cNvPicPr/>
          <p:nvPr/>
        </p:nvPicPr>
        <p:blipFill>
          <a:blip r:embed="rId4" cstate="print"/>
          <a:stretch>
            <a:fillRect/>
          </a:stretch>
        </p:blipFill>
        <p:spPr>
          <a:xfrm>
            <a:off x="13429849" y="10128"/>
            <a:ext cx="4821850" cy="3073400"/>
          </a:xfrm>
          <a:prstGeom prst="rect">
            <a:avLst/>
          </a:prstGeom>
        </p:spPr>
      </p:pic>
      <p:sp>
        <p:nvSpPr>
          <p:cNvPr id="5" name="Rectangle 4">
            <a:extLst>
              <a:ext uri="{FF2B5EF4-FFF2-40B4-BE49-F238E27FC236}">
                <a16:creationId xmlns:a16="http://schemas.microsoft.com/office/drawing/2014/main" id="{98D96917-C178-CBFB-7918-F3AFB9B3B5FB}"/>
              </a:ext>
            </a:extLst>
          </p:cNvPr>
          <p:cNvSpPr/>
          <p:nvPr/>
        </p:nvSpPr>
        <p:spPr>
          <a:xfrm>
            <a:off x="5029200" y="989314"/>
            <a:ext cx="6207748" cy="114300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IN" sz="8000" spc="-40" dirty="0">
                <a:latin typeface="Trebuchet MS" panose="020B0603020202020204" pitchFamily="34" charset="0"/>
              </a:rPr>
              <a:t>EVALUATION</a:t>
            </a:r>
            <a:endParaRPr lang="en-IN" sz="8000" dirty="0">
              <a:latin typeface="Trebuchet MS" panose="020B0603020202020204" pitchFamily="34" charset="0"/>
            </a:endParaRPr>
          </a:p>
        </p:txBody>
      </p:sp>
      <p:sp>
        <p:nvSpPr>
          <p:cNvPr id="6" name="Rectangle 5">
            <a:extLst>
              <a:ext uri="{FF2B5EF4-FFF2-40B4-BE49-F238E27FC236}">
                <a16:creationId xmlns:a16="http://schemas.microsoft.com/office/drawing/2014/main" id="{AA507F58-BF27-B396-E826-79277FF243C3}"/>
              </a:ext>
            </a:extLst>
          </p:cNvPr>
          <p:cNvSpPr/>
          <p:nvPr/>
        </p:nvSpPr>
        <p:spPr>
          <a:xfrm>
            <a:off x="2057400" y="2611707"/>
            <a:ext cx="6629400" cy="68580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marL="972185">
              <a:lnSpc>
                <a:spcPct val="100000"/>
              </a:lnSpc>
              <a:spcBef>
                <a:spcPts val="425"/>
              </a:spcBef>
            </a:pPr>
            <a:r>
              <a:rPr lang="en-US" sz="2950" i="1" spc="35" dirty="0">
                <a:solidFill>
                  <a:srgbClr val="FFFFFF"/>
                </a:solidFill>
                <a:latin typeface="Trebuchet MS"/>
                <a:cs typeface="Trebuchet MS"/>
              </a:rPr>
              <a:t>B</a:t>
            </a:r>
            <a:r>
              <a:rPr lang="en-IN" sz="2950" i="1" spc="35" dirty="0">
                <a:solidFill>
                  <a:srgbClr val="FFFFFF"/>
                </a:solidFill>
                <a:latin typeface="Trebuchet MS"/>
                <a:cs typeface="Trebuchet MS"/>
              </a:rPr>
              <a:t>efore and after Preprocessing</a:t>
            </a:r>
            <a:endParaRPr lang="en-IN" sz="2950" dirty="0">
              <a:latin typeface="Trebuchet MS"/>
              <a:cs typeface="Trebuchet MS"/>
            </a:endParaRPr>
          </a:p>
        </p:txBody>
      </p:sp>
      <p:sp>
        <p:nvSpPr>
          <p:cNvPr id="13" name="Rectangle 12">
            <a:extLst>
              <a:ext uri="{FF2B5EF4-FFF2-40B4-BE49-F238E27FC236}">
                <a16:creationId xmlns:a16="http://schemas.microsoft.com/office/drawing/2014/main" id="{B1CD7FAA-AE35-35FE-E2A3-DF33B060008A}"/>
              </a:ext>
            </a:extLst>
          </p:cNvPr>
          <p:cNvSpPr/>
          <p:nvPr/>
        </p:nvSpPr>
        <p:spPr>
          <a:xfrm>
            <a:off x="10744200" y="4686300"/>
            <a:ext cx="6629400" cy="456562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marL="457200" indent="-457200">
              <a:buFont typeface="Wingdings" panose="05000000000000000000" pitchFamily="2" charset="2"/>
              <a:buChar char="Ø"/>
            </a:pPr>
            <a:r>
              <a:rPr lang="en-US" sz="2800" dirty="0">
                <a:latin typeface="Trebuchet MS" panose="020B0603020202020204" pitchFamily="34" charset="0"/>
              </a:rPr>
              <a:t>Before Preprocessing, the code will print a single line of output that just contain a single row of output without any additional information. </a:t>
            </a:r>
          </a:p>
          <a:p>
            <a:pPr marL="457200" indent="-457200">
              <a:buFont typeface="Wingdings" panose="05000000000000000000" pitchFamily="2" charset="2"/>
              <a:buChar char="Ø"/>
            </a:pPr>
            <a:r>
              <a:rPr lang="en-US" sz="2800" dirty="0">
                <a:latin typeface="Trebuchet MS" panose="020B0603020202020204" pitchFamily="34" charset="0"/>
              </a:rPr>
              <a:t>After preprocessing, output contains a single row but there is column names mentioned for each row.</a:t>
            </a:r>
            <a:endParaRPr lang="en-IN" sz="2800" dirty="0">
              <a:latin typeface="Trebuchet MS" panose="020B0603020202020204" pitchFamily="34" charset="0"/>
            </a:endParaRPr>
          </a:p>
        </p:txBody>
      </p:sp>
      <p:pic>
        <p:nvPicPr>
          <p:cNvPr id="12" name="Picture 11">
            <a:extLst>
              <a:ext uri="{FF2B5EF4-FFF2-40B4-BE49-F238E27FC236}">
                <a16:creationId xmlns:a16="http://schemas.microsoft.com/office/drawing/2014/main" id="{425D089A-8F35-97CC-E5F6-D042A823974D}"/>
              </a:ext>
            </a:extLst>
          </p:cNvPr>
          <p:cNvPicPr>
            <a:picLocks noChangeAspect="1"/>
          </p:cNvPicPr>
          <p:nvPr/>
        </p:nvPicPr>
        <p:blipFill>
          <a:blip r:embed="rId5"/>
          <a:stretch>
            <a:fillRect/>
          </a:stretch>
        </p:blipFill>
        <p:spPr>
          <a:xfrm>
            <a:off x="1905000" y="3853100"/>
            <a:ext cx="8343900" cy="5444586"/>
          </a:xfrm>
          <a:prstGeom prst="rect">
            <a:avLst/>
          </a:prstGeom>
        </p:spPr>
      </p:pic>
    </p:spTree>
    <p:extLst>
      <p:ext uri="{BB962C8B-B14F-4D97-AF65-F5344CB8AC3E}">
        <p14:creationId xmlns:p14="http://schemas.microsoft.com/office/powerpoint/2010/main" val="2600273882"/>
      </p:ext>
    </p:extLst>
  </p:cSld>
  <p:clrMapOvr>
    <a:overrideClrMapping bg1="lt1" tx1="dk1" bg2="lt2" tx2="dk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4">
            <a:extLst>
              <a:ext uri="{FF2B5EF4-FFF2-40B4-BE49-F238E27FC236}">
                <a16:creationId xmlns:a16="http://schemas.microsoft.com/office/drawing/2014/main" id="{88080604-B182-A7D5-B025-9553BD652799}"/>
              </a:ext>
            </a:extLst>
          </p:cNvPr>
          <p:cNvSpPr/>
          <p:nvPr/>
        </p:nvSpPr>
        <p:spPr>
          <a:xfrm>
            <a:off x="-1" y="15907"/>
            <a:ext cx="18254241" cy="2308193"/>
          </a:xfrm>
          <a:custGeom>
            <a:avLst/>
            <a:gdLst/>
            <a:ahLst/>
            <a:cxnLst/>
            <a:rect l="l" t="t" r="r" b="b"/>
            <a:pathLst>
              <a:path w="18290540" h="2298065">
                <a:moveTo>
                  <a:pt x="18290169" y="2297489"/>
                </a:moveTo>
                <a:lnTo>
                  <a:pt x="0" y="2297489"/>
                </a:lnTo>
                <a:lnTo>
                  <a:pt x="0" y="0"/>
                </a:lnTo>
                <a:lnTo>
                  <a:pt x="18290169" y="0"/>
                </a:lnTo>
                <a:lnTo>
                  <a:pt x="18290169" y="2297489"/>
                </a:lnTo>
                <a:close/>
              </a:path>
            </a:pathLst>
          </a:custGeom>
          <a:solidFill>
            <a:srgbClr val="1A1A1A"/>
          </a:solidFill>
        </p:spPr>
        <p:txBody>
          <a:bodyPr wrap="square" lIns="0" tIns="0" rIns="0" bIns="0" rtlCol="0"/>
          <a:lstStyle/>
          <a:p>
            <a:r>
              <a:rPr kumimoji="0" lang="en-IN" sz="8000" b="1" i="0" u="none" strike="noStrike" kern="0" cap="none" spc="-40" normalizeH="0" baseline="0" noProof="0" dirty="0">
                <a:ln>
                  <a:noFill/>
                </a:ln>
                <a:solidFill>
                  <a:prstClr val="white"/>
                </a:solidFill>
                <a:effectLst/>
                <a:uLnTx/>
                <a:uFillTx/>
                <a:latin typeface="Trebuchet MS"/>
                <a:ea typeface="+mj-ea"/>
              </a:rPr>
              <a:t>                 </a:t>
            </a:r>
          </a:p>
          <a:p>
            <a:r>
              <a:rPr lang="en-IN" sz="8000" b="1" kern="0" spc="-40" dirty="0">
                <a:solidFill>
                  <a:prstClr val="white"/>
                </a:solidFill>
                <a:latin typeface="Trebuchet MS"/>
                <a:ea typeface="+mj-ea"/>
              </a:rPr>
              <a:t>                  </a:t>
            </a:r>
            <a:endParaRPr dirty="0"/>
          </a:p>
        </p:txBody>
      </p:sp>
      <p:pic>
        <p:nvPicPr>
          <p:cNvPr id="3" name="object 6">
            <a:extLst>
              <a:ext uri="{FF2B5EF4-FFF2-40B4-BE49-F238E27FC236}">
                <a16:creationId xmlns:a16="http://schemas.microsoft.com/office/drawing/2014/main" id="{E9EAE10D-72C4-B046-69F0-03237DC25AC7}"/>
              </a:ext>
            </a:extLst>
          </p:cNvPr>
          <p:cNvPicPr/>
          <p:nvPr/>
        </p:nvPicPr>
        <p:blipFill>
          <a:blip r:embed="rId3" cstate="print"/>
          <a:stretch>
            <a:fillRect/>
          </a:stretch>
        </p:blipFill>
        <p:spPr>
          <a:xfrm>
            <a:off x="33760" y="0"/>
            <a:ext cx="3576296" cy="3441700"/>
          </a:xfrm>
          <a:prstGeom prst="rect">
            <a:avLst/>
          </a:prstGeom>
        </p:spPr>
      </p:pic>
      <p:pic>
        <p:nvPicPr>
          <p:cNvPr id="4" name="object 5">
            <a:extLst>
              <a:ext uri="{FF2B5EF4-FFF2-40B4-BE49-F238E27FC236}">
                <a16:creationId xmlns:a16="http://schemas.microsoft.com/office/drawing/2014/main" id="{B99769E5-2977-55C6-DB6F-C02D0597A9CE}"/>
              </a:ext>
            </a:extLst>
          </p:cNvPr>
          <p:cNvPicPr/>
          <p:nvPr/>
        </p:nvPicPr>
        <p:blipFill>
          <a:blip r:embed="rId4" cstate="print"/>
          <a:stretch>
            <a:fillRect/>
          </a:stretch>
        </p:blipFill>
        <p:spPr>
          <a:xfrm>
            <a:off x="13429849" y="10128"/>
            <a:ext cx="4821850" cy="3073400"/>
          </a:xfrm>
          <a:prstGeom prst="rect">
            <a:avLst/>
          </a:prstGeom>
        </p:spPr>
      </p:pic>
      <p:sp>
        <p:nvSpPr>
          <p:cNvPr id="5" name="Rectangle 4">
            <a:extLst>
              <a:ext uri="{FF2B5EF4-FFF2-40B4-BE49-F238E27FC236}">
                <a16:creationId xmlns:a16="http://schemas.microsoft.com/office/drawing/2014/main" id="{98D96917-C178-CBFB-7918-F3AFB9B3B5FB}"/>
              </a:ext>
            </a:extLst>
          </p:cNvPr>
          <p:cNvSpPr/>
          <p:nvPr/>
        </p:nvSpPr>
        <p:spPr>
          <a:xfrm>
            <a:off x="5029200" y="989314"/>
            <a:ext cx="6207748" cy="114300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IN" sz="8000" spc="-40" dirty="0">
                <a:latin typeface="Trebuchet MS" panose="020B0603020202020204" pitchFamily="34" charset="0"/>
              </a:rPr>
              <a:t>EVALUATION</a:t>
            </a:r>
            <a:endParaRPr lang="en-IN" sz="8000" dirty="0">
              <a:latin typeface="Trebuchet MS" panose="020B0603020202020204" pitchFamily="34" charset="0"/>
            </a:endParaRPr>
          </a:p>
        </p:txBody>
      </p:sp>
      <p:sp>
        <p:nvSpPr>
          <p:cNvPr id="6" name="Rectangle 5">
            <a:extLst>
              <a:ext uri="{FF2B5EF4-FFF2-40B4-BE49-F238E27FC236}">
                <a16:creationId xmlns:a16="http://schemas.microsoft.com/office/drawing/2014/main" id="{AA507F58-BF27-B396-E826-79277FF243C3}"/>
              </a:ext>
            </a:extLst>
          </p:cNvPr>
          <p:cNvSpPr/>
          <p:nvPr/>
        </p:nvSpPr>
        <p:spPr>
          <a:xfrm>
            <a:off x="2057400" y="2611707"/>
            <a:ext cx="3576296" cy="68580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marL="972185">
              <a:lnSpc>
                <a:spcPct val="100000"/>
              </a:lnSpc>
              <a:spcBef>
                <a:spcPts val="425"/>
              </a:spcBef>
            </a:pPr>
            <a:r>
              <a:rPr lang="en-US" sz="2950" i="1" spc="35" dirty="0">
                <a:solidFill>
                  <a:srgbClr val="FFFFFF"/>
                </a:solidFill>
                <a:latin typeface="Trebuchet MS"/>
                <a:cs typeface="Trebuchet MS"/>
              </a:rPr>
              <a:t>Plots</a:t>
            </a:r>
            <a:endParaRPr lang="en-IN" sz="2950" dirty="0">
              <a:latin typeface="Trebuchet MS"/>
              <a:cs typeface="Trebuchet MS"/>
            </a:endParaRPr>
          </a:p>
        </p:txBody>
      </p:sp>
      <p:sp>
        <p:nvSpPr>
          <p:cNvPr id="13" name="Rectangle 12">
            <a:extLst>
              <a:ext uri="{FF2B5EF4-FFF2-40B4-BE49-F238E27FC236}">
                <a16:creationId xmlns:a16="http://schemas.microsoft.com/office/drawing/2014/main" id="{B1CD7FAA-AE35-35FE-E2A3-DF33B060008A}"/>
              </a:ext>
            </a:extLst>
          </p:cNvPr>
          <p:cNvSpPr/>
          <p:nvPr/>
        </p:nvSpPr>
        <p:spPr>
          <a:xfrm>
            <a:off x="2057400" y="8100158"/>
            <a:ext cx="15011400" cy="201853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marL="342900" indent="-342900">
              <a:buFont typeface="Wingdings" panose="05000000000000000000" pitchFamily="2" charset="2"/>
              <a:buChar char="Ø"/>
            </a:pPr>
            <a:r>
              <a:rPr lang="en-US" sz="2200" b="0" i="0" dirty="0">
                <a:solidFill>
                  <a:srgbClr val="0D0D0D"/>
                </a:solidFill>
                <a:effectLst/>
                <a:latin typeface="Trebuchet MS" panose="020B0603020202020204" pitchFamily="34" charset="0"/>
              </a:rPr>
              <a:t>The descriptive statistics part of the code provides a summary of the numerical attributes like count, mean, median, std.dev, min and max values of cleaned review data in the dataset.</a:t>
            </a:r>
          </a:p>
          <a:p>
            <a:pPr marL="342900" indent="-342900">
              <a:buFont typeface="Wingdings" panose="05000000000000000000" pitchFamily="2" charset="2"/>
              <a:buChar char="Ø"/>
            </a:pPr>
            <a:r>
              <a:rPr lang="en-US" sz="2200" dirty="0">
                <a:latin typeface="Trebuchet MS" panose="020B0603020202020204" pitchFamily="34" charset="0"/>
              </a:rPr>
              <a:t>A bar graph for Sentiment distribution and a Histogram of review length distribution is plotted from this code. </a:t>
            </a:r>
          </a:p>
          <a:p>
            <a:pPr marL="342900" indent="-342900">
              <a:buFont typeface="Wingdings" panose="05000000000000000000" pitchFamily="2" charset="2"/>
              <a:buChar char="Ø"/>
            </a:pPr>
            <a:r>
              <a:rPr lang="en-US" sz="2200" dirty="0">
                <a:latin typeface="Trebuchet MS" panose="020B0603020202020204" pitchFamily="34" charset="0"/>
              </a:rPr>
              <a:t>Overall, the plots play a vital role in data analysis by providing insights from the data that is easy for humans to process and work upon.</a:t>
            </a:r>
            <a:endParaRPr lang="en-IN" sz="2200" dirty="0">
              <a:latin typeface="Trebuchet MS" panose="020B0603020202020204" pitchFamily="34" charset="0"/>
            </a:endParaRPr>
          </a:p>
        </p:txBody>
      </p:sp>
      <p:pic>
        <p:nvPicPr>
          <p:cNvPr id="14" name="Picture 13">
            <a:extLst>
              <a:ext uri="{FF2B5EF4-FFF2-40B4-BE49-F238E27FC236}">
                <a16:creationId xmlns:a16="http://schemas.microsoft.com/office/drawing/2014/main" id="{2DFFD51B-5A93-87B3-8CFC-D7AFC75EC93A}"/>
              </a:ext>
            </a:extLst>
          </p:cNvPr>
          <p:cNvPicPr>
            <a:picLocks noChangeAspect="1"/>
          </p:cNvPicPr>
          <p:nvPr/>
        </p:nvPicPr>
        <p:blipFill>
          <a:blip r:embed="rId5"/>
          <a:stretch>
            <a:fillRect/>
          </a:stretch>
        </p:blipFill>
        <p:spPr>
          <a:xfrm>
            <a:off x="2042160" y="3385479"/>
            <a:ext cx="9843403" cy="4580987"/>
          </a:xfrm>
          <a:prstGeom prst="rect">
            <a:avLst/>
          </a:prstGeom>
        </p:spPr>
      </p:pic>
      <p:pic>
        <p:nvPicPr>
          <p:cNvPr id="16" name="Picture 15">
            <a:extLst>
              <a:ext uri="{FF2B5EF4-FFF2-40B4-BE49-F238E27FC236}">
                <a16:creationId xmlns:a16="http://schemas.microsoft.com/office/drawing/2014/main" id="{1A466EF9-DF85-9FFD-2DB5-4EBA3F182046}"/>
              </a:ext>
            </a:extLst>
          </p:cNvPr>
          <p:cNvPicPr>
            <a:picLocks noChangeAspect="1"/>
          </p:cNvPicPr>
          <p:nvPr/>
        </p:nvPicPr>
        <p:blipFill>
          <a:blip r:embed="rId6"/>
          <a:stretch>
            <a:fillRect/>
          </a:stretch>
        </p:blipFill>
        <p:spPr>
          <a:xfrm>
            <a:off x="12039600" y="3441700"/>
            <a:ext cx="5410200" cy="1194529"/>
          </a:xfrm>
          <a:prstGeom prst="rect">
            <a:avLst/>
          </a:prstGeom>
        </p:spPr>
      </p:pic>
    </p:spTree>
    <p:extLst>
      <p:ext uri="{BB962C8B-B14F-4D97-AF65-F5344CB8AC3E}">
        <p14:creationId xmlns:p14="http://schemas.microsoft.com/office/powerpoint/2010/main" val="40472387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18290540" cy="3441700"/>
            <a:chOff x="0" y="0"/>
            <a:chExt cx="18290540" cy="3441700"/>
          </a:xfrm>
        </p:grpSpPr>
        <p:sp>
          <p:nvSpPr>
            <p:cNvPr id="3" name="object 3"/>
            <p:cNvSpPr/>
            <p:nvPr/>
          </p:nvSpPr>
          <p:spPr>
            <a:xfrm>
              <a:off x="0" y="0"/>
              <a:ext cx="18290540" cy="2298065"/>
            </a:xfrm>
            <a:custGeom>
              <a:avLst/>
              <a:gdLst/>
              <a:ahLst/>
              <a:cxnLst/>
              <a:rect l="l" t="t" r="r" b="b"/>
              <a:pathLst>
                <a:path w="18290540" h="2298065">
                  <a:moveTo>
                    <a:pt x="18290169" y="2297489"/>
                  </a:moveTo>
                  <a:lnTo>
                    <a:pt x="0" y="2297489"/>
                  </a:lnTo>
                  <a:lnTo>
                    <a:pt x="0" y="0"/>
                  </a:lnTo>
                  <a:lnTo>
                    <a:pt x="18290169" y="0"/>
                  </a:lnTo>
                  <a:lnTo>
                    <a:pt x="18290169" y="2297489"/>
                  </a:lnTo>
                  <a:close/>
                </a:path>
              </a:pathLst>
            </a:custGeom>
            <a:solidFill>
              <a:srgbClr val="1A1A1A"/>
            </a:solidFill>
          </p:spPr>
          <p:txBody>
            <a:bodyPr wrap="square" lIns="0" tIns="0" rIns="0" bIns="0" rtlCol="0"/>
            <a:lstStyle/>
            <a:p>
              <a:endParaRPr/>
            </a:p>
          </p:txBody>
        </p:sp>
        <p:pic>
          <p:nvPicPr>
            <p:cNvPr id="4" name="object 4"/>
            <p:cNvPicPr/>
            <p:nvPr/>
          </p:nvPicPr>
          <p:blipFill>
            <a:blip r:embed="rId3" cstate="print"/>
            <a:stretch>
              <a:fillRect/>
            </a:stretch>
          </p:blipFill>
          <p:spPr>
            <a:xfrm>
              <a:off x="13466148" y="0"/>
              <a:ext cx="4821850" cy="3073400"/>
            </a:xfrm>
            <a:prstGeom prst="rect">
              <a:avLst/>
            </a:prstGeom>
          </p:spPr>
        </p:pic>
        <p:pic>
          <p:nvPicPr>
            <p:cNvPr id="5" name="object 5"/>
            <p:cNvPicPr/>
            <p:nvPr/>
          </p:nvPicPr>
          <p:blipFill>
            <a:blip r:embed="rId4" cstate="print"/>
            <a:stretch>
              <a:fillRect/>
            </a:stretch>
          </p:blipFill>
          <p:spPr>
            <a:xfrm>
              <a:off x="0" y="0"/>
              <a:ext cx="3576296" cy="3441700"/>
            </a:xfrm>
            <a:prstGeom prst="rect">
              <a:avLst/>
            </a:prstGeom>
          </p:spPr>
        </p:pic>
      </p:grpSp>
      <p:sp>
        <p:nvSpPr>
          <p:cNvPr id="6" name="object 6"/>
          <p:cNvSpPr txBox="1"/>
          <p:nvPr/>
        </p:nvSpPr>
        <p:spPr>
          <a:xfrm>
            <a:off x="2036800" y="2621886"/>
            <a:ext cx="4474845" cy="508473"/>
          </a:xfrm>
          <a:prstGeom prst="rect">
            <a:avLst/>
          </a:prstGeom>
          <a:solidFill>
            <a:srgbClr val="1A1A1A"/>
          </a:solidFill>
        </p:spPr>
        <p:txBody>
          <a:bodyPr vert="horz" wrap="square" lIns="0" tIns="53975" rIns="0" bIns="0" rtlCol="0">
            <a:spAutoFit/>
          </a:bodyPr>
          <a:lstStyle/>
          <a:p>
            <a:pPr algn="ctr">
              <a:lnSpc>
                <a:spcPct val="100000"/>
              </a:lnSpc>
              <a:spcBef>
                <a:spcPts val="425"/>
              </a:spcBef>
            </a:pPr>
            <a:r>
              <a:rPr sz="2950" i="1" spc="-130" dirty="0">
                <a:solidFill>
                  <a:srgbClr val="FFFFFF"/>
                </a:solidFill>
                <a:latin typeface="Verdana"/>
                <a:cs typeface="Verdana"/>
              </a:rPr>
              <a:t>T</a:t>
            </a:r>
            <a:r>
              <a:rPr sz="2950" i="1" spc="-135" dirty="0">
                <a:solidFill>
                  <a:srgbClr val="FFFFFF"/>
                </a:solidFill>
                <a:latin typeface="Verdana"/>
                <a:cs typeface="Verdana"/>
              </a:rPr>
              <a:t>r</a:t>
            </a:r>
            <a:r>
              <a:rPr sz="2950" i="1" spc="-140" dirty="0">
                <a:solidFill>
                  <a:srgbClr val="FFFFFF"/>
                </a:solidFill>
                <a:latin typeface="Verdana"/>
                <a:cs typeface="Verdana"/>
              </a:rPr>
              <a:t>a</a:t>
            </a:r>
            <a:r>
              <a:rPr sz="2950" i="1" spc="-70" dirty="0">
                <a:solidFill>
                  <a:srgbClr val="FFFFFF"/>
                </a:solidFill>
                <a:latin typeface="Verdana"/>
                <a:cs typeface="Verdana"/>
              </a:rPr>
              <a:t>i</a:t>
            </a:r>
            <a:r>
              <a:rPr sz="2950" i="1" spc="-135" dirty="0">
                <a:solidFill>
                  <a:srgbClr val="FFFFFF"/>
                </a:solidFill>
                <a:latin typeface="Verdana"/>
                <a:cs typeface="Verdana"/>
              </a:rPr>
              <a:t>n</a:t>
            </a:r>
            <a:r>
              <a:rPr lang="en-US" sz="2950" i="1" spc="-70" dirty="0">
                <a:solidFill>
                  <a:srgbClr val="FFFFFF"/>
                </a:solidFill>
                <a:latin typeface="Verdana"/>
                <a:cs typeface="Verdana"/>
              </a:rPr>
              <a:t>-test</a:t>
            </a:r>
            <a:r>
              <a:rPr sz="2950" i="1" spc="-125" dirty="0">
                <a:solidFill>
                  <a:srgbClr val="FFFFFF"/>
                </a:solidFill>
                <a:latin typeface="Verdana"/>
                <a:cs typeface="Verdana"/>
              </a:rPr>
              <a:t> </a:t>
            </a:r>
            <a:r>
              <a:rPr sz="2950" i="1" spc="-210" dirty="0">
                <a:solidFill>
                  <a:srgbClr val="FFFFFF"/>
                </a:solidFill>
                <a:latin typeface="Verdana"/>
                <a:cs typeface="Verdana"/>
              </a:rPr>
              <a:t>m</a:t>
            </a:r>
            <a:r>
              <a:rPr sz="2950" i="1" dirty="0">
                <a:solidFill>
                  <a:srgbClr val="FFFFFF"/>
                </a:solidFill>
                <a:latin typeface="Verdana"/>
                <a:cs typeface="Verdana"/>
              </a:rPr>
              <a:t>o</a:t>
            </a:r>
            <a:r>
              <a:rPr sz="2950" i="1" spc="35" dirty="0">
                <a:solidFill>
                  <a:srgbClr val="FFFFFF"/>
                </a:solidFill>
                <a:latin typeface="Verdana"/>
                <a:cs typeface="Verdana"/>
              </a:rPr>
              <a:t>d</a:t>
            </a:r>
            <a:r>
              <a:rPr sz="2950" i="1" spc="-40" dirty="0">
                <a:solidFill>
                  <a:srgbClr val="FFFFFF"/>
                </a:solidFill>
                <a:latin typeface="Verdana"/>
                <a:cs typeface="Verdana"/>
              </a:rPr>
              <a:t>e</a:t>
            </a:r>
            <a:r>
              <a:rPr sz="2950" i="1" spc="-145" dirty="0">
                <a:solidFill>
                  <a:srgbClr val="FFFFFF"/>
                </a:solidFill>
                <a:latin typeface="Verdana"/>
                <a:cs typeface="Verdana"/>
              </a:rPr>
              <a:t>l</a:t>
            </a:r>
            <a:endParaRPr sz="2950" dirty="0">
              <a:latin typeface="Verdana"/>
              <a:cs typeface="Verdana"/>
            </a:endParaRPr>
          </a:p>
        </p:txBody>
      </p:sp>
      <p:sp>
        <p:nvSpPr>
          <p:cNvPr id="7" name="object 7"/>
          <p:cNvSpPr/>
          <p:nvPr/>
        </p:nvSpPr>
        <p:spPr>
          <a:xfrm>
            <a:off x="2036800" y="6667500"/>
            <a:ext cx="15108200" cy="2762278"/>
          </a:xfrm>
          <a:custGeom>
            <a:avLst/>
            <a:gdLst/>
            <a:ahLst/>
            <a:cxnLst/>
            <a:rect l="l" t="t" r="r" b="b"/>
            <a:pathLst>
              <a:path w="8715375" h="2180590">
                <a:moveTo>
                  <a:pt x="0" y="0"/>
                </a:moveTo>
                <a:lnTo>
                  <a:pt x="8714874" y="0"/>
                </a:lnTo>
                <a:lnTo>
                  <a:pt x="8714874" y="2180183"/>
                </a:lnTo>
                <a:lnTo>
                  <a:pt x="0" y="2180183"/>
                </a:lnTo>
                <a:lnTo>
                  <a:pt x="0" y="0"/>
                </a:lnTo>
                <a:close/>
              </a:path>
            </a:pathLst>
          </a:custGeom>
          <a:ln w="76199">
            <a:solidFill>
              <a:srgbClr val="000000"/>
            </a:solidFill>
          </a:ln>
        </p:spPr>
        <p:txBody>
          <a:bodyPr wrap="square" lIns="0" tIns="0" rIns="0" bIns="0" rtlCol="0"/>
          <a:lstStyle/>
          <a:p>
            <a:endParaRPr dirty="0"/>
          </a:p>
        </p:txBody>
      </p:sp>
      <p:sp>
        <p:nvSpPr>
          <p:cNvPr id="9" name="object 9"/>
          <p:cNvSpPr txBox="1">
            <a:spLocks noGrp="1"/>
          </p:cNvSpPr>
          <p:nvPr>
            <p:ph type="title"/>
          </p:nvPr>
        </p:nvSpPr>
        <p:spPr>
          <a:prstGeom prst="rect">
            <a:avLst/>
          </a:prstGeom>
        </p:spPr>
        <p:txBody>
          <a:bodyPr vert="horz" wrap="square" lIns="0" tIns="16510" rIns="0" bIns="0" rtlCol="0">
            <a:spAutoFit/>
          </a:bodyPr>
          <a:lstStyle/>
          <a:p>
            <a:pPr marL="12700">
              <a:lnSpc>
                <a:spcPct val="100000"/>
              </a:lnSpc>
              <a:spcBef>
                <a:spcPts val="130"/>
              </a:spcBef>
            </a:pPr>
            <a:r>
              <a:rPr spc="-40" dirty="0"/>
              <a:t>EVALUATION</a:t>
            </a:r>
          </a:p>
        </p:txBody>
      </p:sp>
      <p:sp>
        <p:nvSpPr>
          <p:cNvPr id="10" name="object 10"/>
          <p:cNvSpPr txBox="1"/>
          <p:nvPr/>
        </p:nvSpPr>
        <p:spPr>
          <a:xfrm>
            <a:off x="2237600" y="6846382"/>
            <a:ext cx="14706600" cy="2678618"/>
          </a:xfrm>
          <a:prstGeom prst="rect">
            <a:avLst/>
          </a:prstGeom>
        </p:spPr>
        <p:txBody>
          <a:bodyPr vert="horz" wrap="square" lIns="0" tIns="12065" rIns="0" bIns="0" rtlCol="0">
            <a:spAutoFit/>
          </a:bodyPr>
          <a:lstStyle/>
          <a:p>
            <a:pPr marL="12700" marR="5080" indent="83820" algn="just">
              <a:lnSpc>
                <a:spcPct val="114599"/>
              </a:lnSpc>
              <a:spcBef>
                <a:spcPts val="95"/>
              </a:spcBef>
            </a:pPr>
            <a:r>
              <a:rPr lang="en-US" sz="2200" spc="165" dirty="0">
                <a:solidFill>
                  <a:srgbClr val="231F20"/>
                </a:solidFill>
                <a:latin typeface="Trebuchet MS" panose="020B0603020202020204" pitchFamily="34" charset="0"/>
                <a:cs typeface="Trebuchet MS"/>
              </a:rPr>
              <a:t>The columns </a:t>
            </a:r>
            <a:r>
              <a:rPr lang="en-US" sz="2200" spc="165" dirty="0">
                <a:solidFill>
                  <a:srgbClr val="231F20"/>
                </a:solidFill>
                <a:latin typeface="Trebuchet MS" panose="020B0603020202020204" pitchFamily="34" charset="0"/>
              </a:rPr>
              <a:t>“</a:t>
            </a:r>
            <a:r>
              <a:rPr lang="en-US" sz="2200" b="1" spc="165" dirty="0">
                <a:solidFill>
                  <a:srgbClr val="231F20"/>
                </a:solidFill>
                <a:latin typeface="Trebuchet MS" panose="020B0603020202020204" pitchFamily="34" charset="0"/>
              </a:rPr>
              <a:t>cleaned_review</a:t>
            </a:r>
            <a:r>
              <a:rPr lang="en-US" sz="2200" spc="165" dirty="0">
                <a:solidFill>
                  <a:srgbClr val="231F20"/>
                </a:solidFill>
                <a:latin typeface="Trebuchet MS" panose="020B0603020202020204" pitchFamily="34" charset="0"/>
              </a:rPr>
              <a:t>” &amp; “</a:t>
            </a:r>
            <a:r>
              <a:rPr lang="en-US" sz="2200" b="1" spc="165" dirty="0">
                <a:solidFill>
                  <a:srgbClr val="231F20"/>
                </a:solidFill>
                <a:latin typeface="Trebuchet MS" panose="020B0603020202020204" pitchFamily="34" charset="0"/>
              </a:rPr>
              <a:t>sentiments</a:t>
            </a:r>
            <a:r>
              <a:rPr lang="en-US" sz="2200" spc="165" dirty="0">
                <a:solidFill>
                  <a:srgbClr val="231F20"/>
                </a:solidFill>
                <a:latin typeface="Trebuchet MS" panose="020B0603020202020204" pitchFamily="34" charset="0"/>
              </a:rPr>
              <a:t>” </a:t>
            </a:r>
            <a:r>
              <a:rPr lang="en-US" sz="2200" spc="165" dirty="0">
                <a:solidFill>
                  <a:srgbClr val="231F20"/>
                </a:solidFill>
                <a:latin typeface="Trebuchet MS" panose="020B0603020202020204" pitchFamily="34" charset="0"/>
                <a:cs typeface="Trebuchet MS"/>
              </a:rPr>
              <a:t>are extracted from the dataset “data” and assigned to the variables X, y.</a:t>
            </a:r>
          </a:p>
          <a:p>
            <a:pPr marL="12700" marR="5080" indent="83820" algn="just">
              <a:lnSpc>
                <a:spcPct val="114599"/>
              </a:lnSpc>
              <a:spcBef>
                <a:spcPts val="95"/>
              </a:spcBef>
            </a:pPr>
            <a:r>
              <a:rPr lang="en-US" sz="2200" spc="165" dirty="0">
                <a:solidFill>
                  <a:srgbClr val="231F20"/>
                </a:solidFill>
                <a:latin typeface="Trebuchet MS" panose="020B0603020202020204" pitchFamily="34" charset="0"/>
                <a:cs typeface="Trebuchet MS"/>
              </a:rPr>
              <a:t>The variable ‘X’ typically represents the inputs used to make prediction and y represents he target variable that model will learn to predict.</a:t>
            </a:r>
          </a:p>
          <a:p>
            <a:pPr marL="12700" marR="5080" indent="83820" algn="just">
              <a:lnSpc>
                <a:spcPct val="114599"/>
              </a:lnSpc>
              <a:spcBef>
                <a:spcPts val="95"/>
              </a:spcBef>
            </a:pPr>
            <a:r>
              <a:rPr lang="en-US" sz="2200" spc="165" dirty="0">
                <a:solidFill>
                  <a:srgbClr val="231F20"/>
                </a:solidFill>
                <a:latin typeface="Trebuchet MS" panose="020B0603020202020204" pitchFamily="34" charset="0"/>
              </a:rPr>
              <a:t>The missing values in the columns X and y are handled based on the review score and filled with a default message</a:t>
            </a:r>
            <a:r>
              <a:rPr lang="en-US" spc="165" dirty="0">
                <a:solidFill>
                  <a:srgbClr val="231F20"/>
                </a:solidFill>
                <a:latin typeface="Trebuchet MS" panose="020B0603020202020204" pitchFamily="34" charset="0"/>
              </a:rPr>
              <a:t>.</a:t>
            </a:r>
          </a:p>
          <a:p>
            <a:pPr marL="12700" marR="5080" indent="83820">
              <a:lnSpc>
                <a:spcPct val="114599"/>
              </a:lnSpc>
              <a:spcBef>
                <a:spcPts val="95"/>
              </a:spcBef>
            </a:pPr>
            <a:endParaRPr dirty="0">
              <a:latin typeface="Trebuchet MS" panose="020B0603020202020204" pitchFamily="34" charset="0"/>
              <a:cs typeface="Trebuchet MS"/>
            </a:endParaRPr>
          </a:p>
        </p:txBody>
      </p:sp>
      <p:pic>
        <p:nvPicPr>
          <p:cNvPr id="25" name="Picture 24">
            <a:extLst>
              <a:ext uri="{FF2B5EF4-FFF2-40B4-BE49-F238E27FC236}">
                <a16:creationId xmlns:a16="http://schemas.microsoft.com/office/drawing/2014/main" id="{FA023719-B4B5-5845-70E3-FD2357BD9006}"/>
              </a:ext>
            </a:extLst>
          </p:cNvPr>
          <p:cNvPicPr>
            <a:picLocks noChangeAspect="1"/>
          </p:cNvPicPr>
          <p:nvPr/>
        </p:nvPicPr>
        <p:blipFill>
          <a:blip r:embed="rId5"/>
          <a:stretch>
            <a:fillRect/>
          </a:stretch>
        </p:blipFill>
        <p:spPr>
          <a:xfrm>
            <a:off x="2036800" y="4672221"/>
            <a:ext cx="13868400" cy="1807853"/>
          </a:xfrm>
          <a:prstGeom prst="rect">
            <a:avLst/>
          </a:prstGeom>
        </p:spPr>
      </p:pic>
      <p:pic>
        <p:nvPicPr>
          <p:cNvPr id="27" name="Picture 26">
            <a:extLst>
              <a:ext uri="{FF2B5EF4-FFF2-40B4-BE49-F238E27FC236}">
                <a16:creationId xmlns:a16="http://schemas.microsoft.com/office/drawing/2014/main" id="{7B4F104B-4D66-66F5-D974-1F0A138839DC}"/>
              </a:ext>
            </a:extLst>
          </p:cNvPr>
          <p:cNvPicPr>
            <a:picLocks noChangeAspect="1"/>
          </p:cNvPicPr>
          <p:nvPr/>
        </p:nvPicPr>
        <p:blipFill>
          <a:blip r:embed="rId6"/>
          <a:stretch>
            <a:fillRect/>
          </a:stretch>
        </p:blipFill>
        <p:spPr>
          <a:xfrm>
            <a:off x="2036800" y="3169592"/>
            <a:ext cx="5583200" cy="1463396"/>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2890</TotalTime>
  <Words>1383</Words>
  <Application>Microsoft Office PowerPoint</Application>
  <PresentationFormat>Custom</PresentationFormat>
  <Paragraphs>117</Paragraphs>
  <Slides>18</Slides>
  <Notes>6</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18</vt:i4>
      </vt:variant>
    </vt:vector>
  </HeadingPairs>
  <TitlesOfParts>
    <vt:vector size="27" baseType="lpstr">
      <vt:lpstr>Arial</vt:lpstr>
      <vt:lpstr>Calibri</vt:lpstr>
      <vt:lpstr>Söhne</vt:lpstr>
      <vt:lpstr>Tahoma</vt:lpstr>
      <vt:lpstr>Times New Roman</vt:lpstr>
      <vt:lpstr>Trebuchet MS</vt:lpstr>
      <vt:lpstr>Verdana</vt:lpstr>
      <vt:lpstr>Wingdings</vt:lpstr>
      <vt:lpstr>Office Theme</vt:lpstr>
      <vt:lpstr> SENTIMENT ANALYSIS 0F      AMAZON PRODUCT            REVIEW</vt:lpstr>
      <vt:lpstr>CONTENT</vt:lpstr>
      <vt:lpstr>INTRODUCTION</vt:lpstr>
      <vt:lpstr>  REVIEW ANALYSIS</vt:lpstr>
      <vt:lpstr>EVALUATION</vt:lpstr>
      <vt:lpstr>EVALUATION</vt:lpstr>
      <vt:lpstr>PowerPoint Presentation</vt:lpstr>
      <vt:lpstr>PowerPoint Presentation</vt:lpstr>
      <vt:lpstr>EVALUATION</vt:lpstr>
      <vt:lpstr>EVALUATION</vt:lpstr>
      <vt:lpstr>EVALUATION</vt:lpstr>
      <vt:lpstr>EVALUATION</vt:lpstr>
      <vt:lpstr>EVALUATION</vt:lpstr>
      <vt:lpstr>RESULT</vt:lpstr>
      <vt:lpstr>RESULT</vt:lpstr>
      <vt:lpstr>ADVANTAGES</vt:lpstr>
      <vt:lpstr>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Stock Analysis</dc:title>
  <dc:creator>Mradansh Agrawal</dc:creator>
  <cp:keywords>DAGCuz3UavM,BAGCu3FWxbQ</cp:keywords>
  <cp:lastModifiedBy>Jayanth Sai Godishala</cp:lastModifiedBy>
  <cp:revision>11</cp:revision>
  <dcterms:created xsi:type="dcterms:W3CDTF">2024-04-20T12:48:23Z</dcterms:created>
  <dcterms:modified xsi:type="dcterms:W3CDTF">2024-05-01T20:50:28Z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2024-04-18T00:00:00Z</vt:filetime>
  </property>
  <property fmtid="{D5CDD505-2E9C-101B-9397-08002B2CF9AE}" pid="3" name="Creator">
    <vt:lpwstr>Canva</vt:lpwstr>
  </property>
  <property fmtid="{D5CDD505-2E9C-101B-9397-08002B2CF9AE}" pid="4" name="LastSaved">
    <vt:filetime>2024-04-20T00:00:00Z</vt:filetime>
  </property>
</Properties>
</file>